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7" r:id="rId6"/>
    <p:sldId id="260" r:id="rId7"/>
    <p:sldId id="258" r:id="rId8"/>
    <p:sldId id="261" r:id="rId9"/>
    <p:sldId id="263" r:id="rId10"/>
    <p:sldId id="280" r:id="rId11"/>
    <p:sldId id="279" r:id="rId12"/>
    <p:sldId id="268" r:id="rId13"/>
    <p:sldId id="259" r:id="rId14"/>
    <p:sldId id="281" r:id="rId15"/>
    <p:sldId id="278" r:id="rId16"/>
    <p:sldId id="282" r:id="rId17"/>
    <p:sldId id="26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EA6B3-C43B-4BD8-890F-9E357CC5D6EB}" v="57" dt="2026-02-02T17:14:10.341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ystal warner" userId="7f8e24ad8e6a1df0" providerId="LiveId" clId="{A0554D4C-A1D3-4064-93D6-731840362401}"/>
    <pc:docChg chg="undo redo custSel addSld delSld modSld sldOrd">
      <pc:chgData name="crystal warner" userId="7f8e24ad8e6a1df0" providerId="LiveId" clId="{A0554D4C-A1D3-4064-93D6-731840362401}" dt="2026-02-02T17:14:35.475" v="5308" actId="1076"/>
      <pc:docMkLst>
        <pc:docMk/>
      </pc:docMkLst>
      <pc:sldChg chg="modSp mod">
        <pc:chgData name="crystal warner" userId="7f8e24ad8e6a1df0" providerId="LiveId" clId="{A0554D4C-A1D3-4064-93D6-731840362401}" dt="2026-01-30T01:10:36.288" v="3624" actId="1076"/>
        <pc:sldMkLst>
          <pc:docMk/>
          <pc:sldMk cId="2409068929" sldId="256"/>
        </pc:sldMkLst>
        <pc:spChg chg="mod">
          <ac:chgData name="crystal warner" userId="7f8e24ad8e6a1df0" providerId="LiveId" clId="{A0554D4C-A1D3-4064-93D6-731840362401}" dt="2026-01-30T01:10:27.924" v="3623" actId="1076"/>
          <ac:spMkLst>
            <pc:docMk/>
            <pc:sldMk cId="2409068929" sldId="256"/>
            <ac:spMk id="46" creationId="{3A576407-FCA7-C02A-8B6F-37903167AD24}"/>
          </ac:spMkLst>
        </pc:spChg>
        <pc:spChg chg="mod">
          <ac:chgData name="crystal warner" userId="7f8e24ad8e6a1df0" providerId="LiveId" clId="{A0554D4C-A1D3-4064-93D6-731840362401}" dt="2026-01-30T01:10:36.288" v="3624" actId="1076"/>
          <ac:spMkLst>
            <pc:docMk/>
            <pc:sldMk cId="2409068929" sldId="256"/>
            <ac:spMk id="50" creationId="{A1A7797C-7E1D-883C-1B4C-A43854BCFA84}"/>
          </ac:spMkLst>
        </pc:spChg>
      </pc:sldChg>
      <pc:sldChg chg="addSp delSp modSp mod">
        <pc:chgData name="crystal warner" userId="7f8e24ad8e6a1df0" providerId="LiveId" clId="{A0554D4C-A1D3-4064-93D6-731840362401}" dt="2026-01-30T00:37:46.891" v="3249" actId="14100"/>
        <pc:sldMkLst>
          <pc:docMk/>
          <pc:sldMk cId="991619130" sldId="258"/>
        </pc:sldMkLst>
        <pc:spChg chg="mod">
          <ac:chgData name="crystal warner" userId="7f8e24ad8e6a1df0" providerId="LiveId" clId="{A0554D4C-A1D3-4064-93D6-731840362401}" dt="2026-01-30T00:37:46.891" v="3249" actId="14100"/>
          <ac:spMkLst>
            <pc:docMk/>
            <pc:sldMk cId="991619130" sldId="258"/>
            <ac:spMk id="111" creationId="{27400555-FDF0-4051-BE1D-9F1757952D08}"/>
          </ac:spMkLst>
        </pc:spChg>
        <pc:spChg chg="mod">
          <ac:chgData name="crystal warner" userId="7f8e24ad8e6a1df0" providerId="LiveId" clId="{A0554D4C-A1D3-4064-93D6-731840362401}" dt="2026-01-30T00:36:49.276" v="3244" actId="1076"/>
          <ac:spMkLst>
            <pc:docMk/>
            <pc:sldMk cId="991619130" sldId="258"/>
            <ac:spMk id="125" creationId="{24A06C02-7294-4961-8375-FFBAE150C3AB}"/>
          </ac:spMkLst>
        </pc:spChg>
        <pc:spChg chg="mod">
          <ac:chgData name="crystal warner" userId="7f8e24ad8e6a1df0" providerId="LiveId" clId="{A0554D4C-A1D3-4064-93D6-731840362401}" dt="2026-01-30T00:36:42.714" v="3243" actId="1076"/>
          <ac:spMkLst>
            <pc:docMk/>
            <pc:sldMk cId="991619130" sldId="258"/>
            <ac:spMk id="129" creationId="{24CA3500-51E5-4AF6-9AE0-8124B5B6ECF1}"/>
          </ac:spMkLst>
        </pc:spChg>
        <pc:spChg chg="mod">
          <ac:chgData name="crystal warner" userId="7f8e24ad8e6a1df0" providerId="LiveId" clId="{A0554D4C-A1D3-4064-93D6-731840362401}" dt="2026-01-30T00:37:22.846" v="3248" actId="1076"/>
          <ac:spMkLst>
            <pc:docMk/>
            <pc:sldMk cId="991619130" sldId="258"/>
            <ac:spMk id="133" creationId="{BB833D39-612C-4855-AA0C-F37FEF73994B}"/>
          </ac:spMkLst>
        </pc:spChg>
      </pc:sldChg>
      <pc:sldChg chg="delSp modSp mod ord">
        <pc:chgData name="crystal warner" userId="7f8e24ad8e6a1df0" providerId="LiveId" clId="{A0554D4C-A1D3-4064-93D6-731840362401}" dt="2026-01-30T00:28:26.706" v="3237" actId="122"/>
        <pc:sldMkLst>
          <pc:docMk/>
          <pc:sldMk cId="481774274" sldId="259"/>
        </pc:sldMkLst>
        <pc:spChg chg="mod">
          <ac:chgData name="crystal warner" userId="7f8e24ad8e6a1df0" providerId="LiveId" clId="{A0554D4C-A1D3-4064-93D6-731840362401}" dt="2026-01-29T00:34:42.988" v="1514" actId="20577"/>
          <ac:spMkLst>
            <pc:docMk/>
            <pc:sldMk cId="481774274" sldId="259"/>
            <ac:spMk id="102" creationId="{87C9F3E7-849D-4701-91D9-6C693FCDFD4B}"/>
          </ac:spMkLst>
        </pc:spChg>
        <pc:spChg chg="mod">
          <ac:chgData name="crystal warner" userId="7f8e24ad8e6a1df0" providerId="LiveId" clId="{A0554D4C-A1D3-4064-93D6-731840362401}" dt="2026-01-29T00:36:47.461" v="1627" actId="20577"/>
          <ac:spMkLst>
            <pc:docMk/>
            <pc:sldMk cId="481774274" sldId="259"/>
            <ac:spMk id="103" creationId="{646AF0A1-85BB-4AA7-A21D-31E3ACA4E484}"/>
          </ac:spMkLst>
        </pc:spChg>
        <pc:spChg chg="mod">
          <ac:chgData name="crystal warner" userId="7f8e24ad8e6a1df0" providerId="LiveId" clId="{A0554D4C-A1D3-4064-93D6-731840362401}" dt="2026-01-29T01:29:44.558" v="2437" actId="20577"/>
          <ac:spMkLst>
            <pc:docMk/>
            <pc:sldMk cId="481774274" sldId="259"/>
            <ac:spMk id="104" creationId="{7A039369-92B6-432F-B823-6AAFAC119153}"/>
          </ac:spMkLst>
        </pc:spChg>
        <pc:spChg chg="mod">
          <ac:chgData name="crystal warner" userId="7f8e24ad8e6a1df0" providerId="LiveId" clId="{A0554D4C-A1D3-4064-93D6-731840362401}" dt="2026-01-29T00:44:51.072" v="2067" actId="313"/>
          <ac:spMkLst>
            <pc:docMk/>
            <pc:sldMk cId="481774274" sldId="259"/>
            <ac:spMk id="105" creationId="{649F134A-1B56-4E11-A372-68E33FEC1EA6}"/>
          </ac:spMkLst>
        </pc:spChg>
        <pc:spChg chg="mod">
          <ac:chgData name="crystal warner" userId="7f8e24ad8e6a1df0" providerId="LiveId" clId="{A0554D4C-A1D3-4064-93D6-731840362401}" dt="2026-01-29T00:29:55.964" v="1372" actId="20577"/>
          <ac:spMkLst>
            <pc:docMk/>
            <pc:sldMk cId="481774274" sldId="259"/>
            <ac:spMk id="106" creationId="{F602BA9F-64DF-443C-A15D-FB8E9129F19F}"/>
          </ac:spMkLst>
        </pc:spChg>
        <pc:spChg chg="mod">
          <ac:chgData name="crystal warner" userId="7f8e24ad8e6a1df0" providerId="LiveId" clId="{A0554D4C-A1D3-4064-93D6-731840362401}" dt="2026-01-29T00:30:26.248" v="1399" actId="20577"/>
          <ac:spMkLst>
            <pc:docMk/>
            <pc:sldMk cId="481774274" sldId="259"/>
            <ac:spMk id="107" creationId="{EE7D047E-59C2-45CD-92F2-D40EC13396D8}"/>
          </ac:spMkLst>
        </pc:spChg>
        <pc:spChg chg="mod">
          <ac:chgData name="crystal warner" userId="7f8e24ad8e6a1df0" providerId="LiveId" clId="{A0554D4C-A1D3-4064-93D6-731840362401}" dt="2026-01-29T00:37:22.024" v="1635" actId="20577"/>
          <ac:spMkLst>
            <pc:docMk/>
            <pc:sldMk cId="481774274" sldId="259"/>
            <ac:spMk id="108" creationId="{F91A931F-104A-4201-B572-DEAC49B6EA57}"/>
          </ac:spMkLst>
        </pc:spChg>
        <pc:spChg chg="mod">
          <ac:chgData name="crystal warner" userId="7f8e24ad8e6a1df0" providerId="LiveId" clId="{A0554D4C-A1D3-4064-93D6-731840362401}" dt="2026-01-29T00:38:50.677" v="1836" actId="20577"/>
          <ac:spMkLst>
            <pc:docMk/>
            <pc:sldMk cId="481774274" sldId="259"/>
            <ac:spMk id="109" creationId="{E3A6F092-A0CA-42CA-9DCB-8C68F03ADEA0}"/>
          </ac:spMkLst>
        </pc:spChg>
        <pc:spChg chg="mod">
          <ac:chgData name="crystal warner" userId="7f8e24ad8e6a1df0" providerId="LiveId" clId="{A0554D4C-A1D3-4064-93D6-731840362401}" dt="2026-01-30T00:28:26.706" v="3237" actId="122"/>
          <ac:spMkLst>
            <pc:docMk/>
            <pc:sldMk cId="481774274" sldId="259"/>
            <ac:spMk id="113" creationId="{BFE2B5AB-A5E2-4E81-9A28-0F3EFE4B47B5}"/>
          </ac:spMkLst>
        </pc:spChg>
        <pc:picChg chg="mod">
          <ac:chgData name="crystal warner" userId="7f8e24ad8e6a1df0" providerId="LiveId" clId="{A0554D4C-A1D3-4064-93D6-731840362401}" dt="2026-01-29T00:31:29.217" v="1401" actId="1076"/>
          <ac:picMkLst>
            <pc:docMk/>
            <pc:sldMk cId="481774274" sldId="259"/>
            <ac:picMk id="70" creationId="{C5BC0C3F-C9C6-43FA-BA19-88445A15FF31}"/>
          </ac:picMkLst>
        </pc:picChg>
        <pc:picChg chg="mod">
          <ac:chgData name="crystal warner" userId="7f8e24ad8e6a1df0" providerId="LiveId" clId="{A0554D4C-A1D3-4064-93D6-731840362401}" dt="2026-01-29T00:43:20.527" v="1975" actId="1076"/>
          <ac:picMkLst>
            <pc:docMk/>
            <pc:sldMk cId="481774274" sldId="259"/>
            <ac:picMk id="71" creationId="{8737B8AB-109F-4DF2-8468-26ABD1CD1A97}"/>
          </ac:picMkLst>
        </pc:picChg>
        <pc:picChg chg="mod">
          <ac:chgData name="crystal warner" userId="7f8e24ad8e6a1df0" providerId="LiveId" clId="{A0554D4C-A1D3-4064-93D6-731840362401}" dt="2026-01-29T00:43:39.572" v="1977" actId="1076"/>
          <ac:picMkLst>
            <pc:docMk/>
            <pc:sldMk cId="481774274" sldId="259"/>
            <ac:picMk id="72" creationId="{E90427B4-D39F-47A3-97B4-C74C268A7B7C}"/>
          </ac:picMkLst>
        </pc:picChg>
        <pc:picChg chg="mod">
          <ac:chgData name="crystal warner" userId="7f8e24ad8e6a1df0" providerId="LiveId" clId="{A0554D4C-A1D3-4064-93D6-731840362401}" dt="2026-01-29T00:32:22.168" v="1403" actId="14826"/>
          <ac:picMkLst>
            <pc:docMk/>
            <pc:sldMk cId="481774274" sldId="259"/>
            <ac:picMk id="73" creationId="{171B782E-274D-43CA-B223-838F0D5ACED5}"/>
          </ac:picMkLst>
        </pc:picChg>
      </pc:sldChg>
      <pc:sldChg chg="modSp mod">
        <pc:chgData name="crystal warner" userId="7f8e24ad8e6a1df0" providerId="LiveId" clId="{A0554D4C-A1D3-4064-93D6-731840362401}" dt="2026-02-02T17:07:01.070" v="5296" actId="1036"/>
        <pc:sldMkLst>
          <pc:docMk/>
          <pc:sldMk cId="106884304" sldId="260"/>
        </pc:sldMkLst>
        <pc:spChg chg="mod">
          <ac:chgData name="crystal warner" userId="7f8e24ad8e6a1df0" providerId="LiveId" clId="{A0554D4C-A1D3-4064-93D6-731840362401}" dt="2026-01-28T23:34:12.195" v="393" actId="20577"/>
          <ac:spMkLst>
            <pc:docMk/>
            <pc:sldMk cId="106884304" sldId="260"/>
            <ac:spMk id="70" creationId="{25C9712B-794E-4F23-928A-FFCA310FE747}"/>
          </ac:spMkLst>
        </pc:spChg>
        <pc:picChg chg="mod">
          <ac:chgData name="crystal warner" userId="7f8e24ad8e6a1df0" providerId="LiveId" clId="{A0554D4C-A1D3-4064-93D6-731840362401}" dt="2026-02-02T17:07:01.070" v="5296" actId="1036"/>
          <ac:picMkLst>
            <pc:docMk/>
            <pc:sldMk cId="106884304" sldId="260"/>
            <ac:picMk id="79" creationId="{BBC72E1D-69D7-4CA2-B6AD-180B8084D757}"/>
          </ac:picMkLst>
        </pc:picChg>
      </pc:sldChg>
      <pc:sldChg chg="addSp delSp modSp mod ord">
        <pc:chgData name="crystal warner" userId="7f8e24ad8e6a1df0" providerId="LiveId" clId="{A0554D4C-A1D3-4064-93D6-731840362401}" dt="2026-01-29T01:28:31.473" v="2402"/>
        <pc:sldMkLst>
          <pc:docMk/>
          <pc:sldMk cId="988365015" sldId="261"/>
        </pc:sldMkLst>
        <pc:spChg chg="mod">
          <ac:chgData name="crystal warner" userId="7f8e24ad8e6a1df0" providerId="LiveId" clId="{A0554D4C-A1D3-4064-93D6-731840362401}" dt="2026-01-29T01:21:14.255" v="2127" actId="26606"/>
          <ac:spMkLst>
            <pc:docMk/>
            <pc:sldMk cId="988365015" sldId="261"/>
            <ac:spMk id="4" creationId="{52D9679C-0ECA-4D9C-8BCA-A8E870679867}"/>
          </ac:spMkLst>
        </pc:spChg>
        <pc:spChg chg="mod">
          <ac:chgData name="crystal warner" userId="7f8e24ad8e6a1df0" providerId="LiveId" clId="{A0554D4C-A1D3-4064-93D6-731840362401}" dt="2026-01-29T01:27:22.915" v="2400" actId="27636"/>
          <ac:spMkLst>
            <pc:docMk/>
            <pc:sldMk cId="988365015" sldId="261"/>
            <ac:spMk id="10" creationId="{3B8E3A6F-FAD5-4EAB-A050-6ED2FB78FB2B}"/>
          </ac:spMkLst>
        </pc:spChg>
        <pc:spChg chg="mod">
          <ac:chgData name="crystal warner" userId="7f8e24ad8e6a1df0" providerId="LiveId" clId="{A0554D4C-A1D3-4064-93D6-731840362401}" dt="2026-01-29T01:25:30.087" v="2182" actId="20577"/>
          <ac:spMkLst>
            <pc:docMk/>
            <pc:sldMk cId="988365015" sldId="261"/>
            <ac:spMk id="25" creationId="{71B9304F-AE92-4F6B-85E5-32A85A55B53B}"/>
          </ac:spMkLst>
        </pc:spChg>
        <pc:picChg chg="add del mod ord">
          <ac:chgData name="crystal warner" userId="7f8e24ad8e6a1df0" providerId="LiveId" clId="{A0554D4C-A1D3-4064-93D6-731840362401}" dt="2026-01-29T01:23:33.990" v="2158" actId="1076"/>
          <ac:picMkLst>
            <pc:docMk/>
            <pc:sldMk cId="988365015" sldId="261"/>
            <ac:picMk id="8" creationId="{D66BA2D8-8F1A-098E-5AF9-65CECD1F6668}"/>
          </ac:picMkLst>
        </pc:picChg>
      </pc:sldChg>
      <pc:sldChg chg="addSp delSp modSp mod ord">
        <pc:chgData name="crystal warner" userId="7f8e24ad8e6a1df0" providerId="LiveId" clId="{A0554D4C-A1D3-4064-93D6-731840362401}" dt="2026-01-31T19:11:42.396" v="4172" actId="14100"/>
        <pc:sldMkLst>
          <pc:docMk/>
          <pc:sldMk cId="1619313981" sldId="263"/>
        </pc:sldMkLst>
        <pc:spChg chg="mod">
          <ac:chgData name="crystal warner" userId="7f8e24ad8e6a1df0" providerId="LiveId" clId="{A0554D4C-A1D3-4064-93D6-731840362401}" dt="2026-01-31T19:11:42.396" v="4172" actId="14100"/>
          <ac:spMkLst>
            <pc:docMk/>
            <pc:sldMk cId="1619313981" sldId="263"/>
            <ac:spMk id="15" creationId="{6D400E89-A3FC-4A30-90D4-896304E917C8}"/>
          </ac:spMkLst>
        </pc:spChg>
        <pc:spChg chg="mod">
          <ac:chgData name="crystal warner" userId="7f8e24ad8e6a1df0" providerId="LiveId" clId="{A0554D4C-A1D3-4064-93D6-731840362401}" dt="2026-01-31T17:24:19.955" v="3764" actId="20577"/>
          <ac:spMkLst>
            <pc:docMk/>
            <pc:sldMk cId="1619313981" sldId="263"/>
            <ac:spMk id="45" creationId="{56DDD3FB-981D-46B3-9DF6-1D5D6429B804}"/>
          </ac:spMkLst>
        </pc:spChg>
        <pc:picChg chg="mod">
          <ac:chgData name="crystal warner" userId="7f8e24ad8e6a1df0" providerId="LiveId" clId="{A0554D4C-A1D3-4064-93D6-731840362401}" dt="2026-01-31T17:29:34.806" v="3802" actId="14100"/>
          <ac:picMkLst>
            <pc:docMk/>
            <pc:sldMk cId="1619313981" sldId="263"/>
            <ac:picMk id="24" creationId="{DD2F3F3D-99FE-4AB9-BE87-81D580BFC2EA}"/>
          </ac:picMkLst>
        </pc:picChg>
      </pc:sldChg>
      <pc:sldChg chg="addSp delSp modSp mod ord">
        <pc:chgData name="crystal warner" userId="7f8e24ad8e6a1df0" providerId="LiveId" clId="{A0554D4C-A1D3-4064-93D6-731840362401}" dt="2026-01-30T01:03:41.707" v="3617" actId="14100"/>
        <pc:sldMkLst>
          <pc:docMk/>
          <pc:sldMk cId="2400646804" sldId="264"/>
        </pc:sldMkLst>
        <pc:spChg chg="mod">
          <ac:chgData name="crystal warner" userId="7f8e24ad8e6a1df0" providerId="LiveId" clId="{A0554D4C-A1D3-4064-93D6-731840362401}" dt="2026-01-30T01:03:24.456" v="3615" actId="255"/>
          <ac:spMkLst>
            <pc:docMk/>
            <pc:sldMk cId="2400646804" sldId="264"/>
            <ac:spMk id="25" creationId="{50EBA51D-BA19-453B-856F-01148078D94F}"/>
          </ac:spMkLst>
        </pc:spChg>
        <pc:spChg chg="mod">
          <ac:chgData name="crystal warner" userId="7f8e24ad8e6a1df0" providerId="LiveId" clId="{A0554D4C-A1D3-4064-93D6-731840362401}" dt="2026-01-30T01:03:41.707" v="3617" actId="14100"/>
          <ac:spMkLst>
            <pc:docMk/>
            <pc:sldMk cId="2400646804" sldId="264"/>
            <ac:spMk id="26" creationId="{A3F19829-ECF0-478F-BED1-112739B393C7}"/>
          </ac:spMkLst>
        </pc:spChg>
        <pc:spChg chg="mod">
          <ac:chgData name="crystal warner" userId="7f8e24ad8e6a1df0" providerId="LiveId" clId="{A0554D4C-A1D3-4064-93D6-731840362401}" dt="2026-01-30T00:52:57.899" v="3282" actId="20577"/>
          <ac:spMkLst>
            <pc:docMk/>
            <pc:sldMk cId="2400646804" sldId="264"/>
            <ac:spMk id="45" creationId="{C1422C90-427C-4AD4-97AD-6B9853B23F76}"/>
          </ac:spMkLst>
        </pc:spChg>
        <pc:picChg chg="add mod">
          <ac:chgData name="crystal warner" userId="7f8e24ad8e6a1df0" providerId="LiveId" clId="{A0554D4C-A1D3-4064-93D6-731840362401}" dt="2026-01-30T00:12:50.160" v="2983" actId="1076"/>
          <ac:picMkLst>
            <pc:docMk/>
            <pc:sldMk cId="2400646804" sldId="264"/>
            <ac:picMk id="16" creationId="{48E43278-9277-3123-501C-11C343F1A021}"/>
          </ac:picMkLst>
        </pc:picChg>
      </pc:sldChg>
      <pc:sldChg chg="addSp delSp modSp mod ord">
        <pc:chgData name="crystal warner" userId="7f8e24ad8e6a1df0" providerId="LiveId" clId="{A0554D4C-A1D3-4064-93D6-731840362401}" dt="2026-01-30T00:26:43.577" v="3231" actId="20577"/>
        <pc:sldMkLst>
          <pc:docMk/>
          <pc:sldMk cId="1673485402" sldId="268"/>
        </pc:sldMkLst>
        <pc:spChg chg="mod">
          <ac:chgData name="crystal warner" userId="7f8e24ad8e6a1df0" providerId="LiveId" clId="{A0554D4C-A1D3-4064-93D6-731840362401}" dt="2026-01-30T00:01:38.052" v="2930" actId="20577"/>
          <ac:spMkLst>
            <pc:docMk/>
            <pc:sldMk cId="1673485402" sldId="268"/>
            <ac:spMk id="11" creationId="{3E4795E8-7B98-40B7-8AE8-16368124459C}"/>
          </ac:spMkLst>
        </pc:spChg>
        <pc:spChg chg="mod">
          <ac:chgData name="crystal warner" userId="7f8e24ad8e6a1df0" providerId="LiveId" clId="{A0554D4C-A1D3-4064-93D6-731840362401}" dt="2026-01-29T23:53:35.845" v="2867" actId="20577"/>
          <ac:spMkLst>
            <pc:docMk/>
            <pc:sldMk cId="1673485402" sldId="268"/>
            <ac:spMk id="37" creationId="{17DF7675-E811-436D-967F-8C216AEF5A14}"/>
          </ac:spMkLst>
        </pc:spChg>
        <pc:spChg chg="mod">
          <ac:chgData name="crystal warner" userId="7f8e24ad8e6a1df0" providerId="LiveId" clId="{A0554D4C-A1D3-4064-93D6-731840362401}" dt="2026-01-29T01:51:25.668" v="2720" actId="20577"/>
          <ac:spMkLst>
            <pc:docMk/>
            <pc:sldMk cId="1673485402" sldId="268"/>
            <ac:spMk id="51" creationId="{0BE62F74-B2F0-412C-A83C-5F33BEAA5922}"/>
          </ac:spMkLst>
        </pc:spChg>
        <pc:spChg chg="mod">
          <ac:chgData name="crystal warner" userId="7f8e24ad8e6a1df0" providerId="LiveId" clId="{A0554D4C-A1D3-4064-93D6-731840362401}" dt="2026-01-29T23:54:45.553" v="2883" actId="20577"/>
          <ac:spMkLst>
            <pc:docMk/>
            <pc:sldMk cId="1673485402" sldId="268"/>
            <ac:spMk id="56" creationId="{2A7F1528-A025-4CA1-B47F-F9187BBB52F9}"/>
          </ac:spMkLst>
        </pc:spChg>
        <pc:spChg chg="mod">
          <ac:chgData name="crystal warner" userId="7f8e24ad8e6a1df0" providerId="LiveId" clId="{A0554D4C-A1D3-4064-93D6-731840362401}" dt="2026-01-30T00:25:21.969" v="3169" actId="20577"/>
          <ac:spMkLst>
            <pc:docMk/>
            <pc:sldMk cId="1673485402" sldId="268"/>
            <ac:spMk id="57" creationId="{7C8C3076-E6F5-4637-8C6A-24BE6EF469EC}"/>
          </ac:spMkLst>
        </pc:spChg>
        <pc:spChg chg="mod">
          <ac:chgData name="crystal warner" userId="7f8e24ad8e6a1df0" providerId="LiveId" clId="{A0554D4C-A1D3-4064-93D6-731840362401}" dt="2026-01-30T00:17:21.454" v="3066" actId="20577"/>
          <ac:spMkLst>
            <pc:docMk/>
            <pc:sldMk cId="1673485402" sldId="268"/>
            <ac:spMk id="66" creationId="{1CF403A4-EC71-458B-A4DC-B512F862CCD0}"/>
          </ac:spMkLst>
        </pc:spChg>
        <pc:spChg chg="mod">
          <ac:chgData name="crystal warner" userId="7f8e24ad8e6a1df0" providerId="LiveId" clId="{A0554D4C-A1D3-4064-93D6-731840362401}" dt="2026-01-30T00:21:05.028" v="3134" actId="20577"/>
          <ac:spMkLst>
            <pc:docMk/>
            <pc:sldMk cId="1673485402" sldId="268"/>
            <ac:spMk id="67" creationId="{E9C39922-AEEB-4884-A6CD-92E928116C0F}"/>
          </ac:spMkLst>
        </pc:spChg>
        <pc:spChg chg="mod">
          <ac:chgData name="crystal warner" userId="7f8e24ad8e6a1df0" providerId="LiveId" clId="{A0554D4C-A1D3-4064-93D6-731840362401}" dt="2026-01-30T00:26:43.577" v="3231" actId="20577"/>
          <ac:spMkLst>
            <pc:docMk/>
            <pc:sldMk cId="1673485402" sldId="268"/>
            <ac:spMk id="68" creationId="{73CF272F-B943-4B2B-9D88-823E9DA59F92}"/>
          </ac:spMkLst>
        </pc:spChg>
      </pc:sldChg>
      <pc:sldChg chg="del">
        <pc:chgData name="crystal warner" userId="7f8e24ad8e6a1df0" providerId="LiveId" clId="{A0554D4C-A1D3-4064-93D6-731840362401}" dt="2026-02-01T00:15:42.283" v="4758" actId="47"/>
        <pc:sldMkLst>
          <pc:docMk/>
          <pc:sldMk cId="3999316757" sldId="269"/>
        </pc:sldMkLst>
      </pc:sldChg>
      <pc:sldChg chg="del">
        <pc:chgData name="crystal warner" userId="7f8e24ad8e6a1df0" providerId="LiveId" clId="{A0554D4C-A1D3-4064-93D6-731840362401}" dt="2026-02-01T00:15:40.325" v="4757" actId="47"/>
        <pc:sldMkLst>
          <pc:docMk/>
          <pc:sldMk cId="2773932920" sldId="271"/>
        </pc:sldMkLst>
      </pc:sldChg>
      <pc:sldChg chg="del">
        <pc:chgData name="crystal warner" userId="7f8e24ad8e6a1df0" providerId="LiveId" clId="{A0554D4C-A1D3-4064-93D6-731840362401}" dt="2026-02-01T00:15:37.648" v="4756" actId="47"/>
        <pc:sldMkLst>
          <pc:docMk/>
          <pc:sldMk cId="2896358553" sldId="272"/>
        </pc:sldMkLst>
      </pc:sldChg>
      <pc:sldChg chg="delSp modSp mod">
        <pc:chgData name="crystal warner" userId="7f8e24ad8e6a1df0" providerId="LiveId" clId="{A0554D4C-A1D3-4064-93D6-731840362401}" dt="2026-02-01T00:21:40.277" v="4952" actId="14826"/>
        <pc:sldMkLst>
          <pc:docMk/>
          <pc:sldMk cId="884055489" sldId="275"/>
        </pc:sldMkLst>
        <pc:spChg chg="del">
          <ac:chgData name="crystal warner" userId="7f8e24ad8e6a1df0" providerId="LiveId" clId="{A0554D4C-A1D3-4064-93D6-731840362401}" dt="2026-02-01T00:17:23.830" v="4761" actId="478"/>
          <ac:spMkLst>
            <pc:docMk/>
            <pc:sldMk cId="884055489" sldId="275"/>
            <ac:spMk id="2" creationId="{DD90BED3-A8E4-4AF4-9D86-BF7D33CA691D}"/>
          </ac:spMkLst>
        </pc:spChg>
        <pc:spChg chg="del">
          <ac:chgData name="crystal warner" userId="7f8e24ad8e6a1df0" providerId="LiveId" clId="{A0554D4C-A1D3-4064-93D6-731840362401}" dt="2026-02-01T00:17:19.860" v="4760" actId="478"/>
          <ac:spMkLst>
            <pc:docMk/>
            <pc:sldMk cId="884055489" sldId="275"/>
            <ac:spMk id="3" creationId="{CB8AE6D0-8ACF-4881-93B5-5304094DB6B8}"/>
          </ac:spMkLst>
        </pc:spChg>
        <pc:spChg chg="mod">
          <ac:chgData name="crystal warner" userId="7f8e24ad8e6a1df0" providerId="LiveId" clId="{A0554D4C-A1D3-4064-93D6-731840362401}" dt="2026-02-01T00:20:49.734" v="4950" actId="20577"/>
          <ac:spMkLst>
            <pc:docMk/>
            <pc:sldMk cId="884055489" sldId="275"/>
            <ac:spMk id="24" creationId="{DFA678B9-627C-49D9-B624-2E3548C96F03}"/>
          </ac:spMkLst>
        </pc:spChg>
        <pc:spChg chg="mod">
          <ac:chgData name="crystal warner" userId="7f8e24ad8e6a1df0" providerId="LiveId" clId="{A0554D4C-A1D3-4064-93D6-731840362401}" dt="2026-01-31T18:56:15.077" v="4074" actId="122"/>
          <ac:spMkLst>
            <pc:docMk/>
            <pc:sldMk cId="884055489" sldId="275"/>
            <ac:spMk id="31" creationId="{BA3B1DAF-0A47-4D59-9DC4-7431D66560EF}"/>
          </ac:spMkLst>
        </pc:spChg>
        <pc:picChg chg="mod">
          <ac:chgData name="crystal warner" userId="7f8e24ad8e6a1df0" providerId="LiveId" clId="{A0554D4C-A1D3-4064-93D6-731840362401}" dt="2026-02-01T00:21:40.277" v="4952" actId="14826"/>
          <ac:picMkLst>
            <pc:docMk/>
            <pc:sldMk cId="884055489" sldId="275"/>
            <ac:picMk id="26" creationId="{7FE1AC9B-A57B-4353-8973-F920411751FA}"/>
          </ac:picMkLst>
        </pc:picChg>
      </pc:sldChg>
      <pc:sldChg chg="addSp delSp modSp mod modClrScheme chgLayout">
        <pc:chgData name="crystal warner" userId="7f8e24ad8e6a1df0" providerId="LiveId" clId="{A0554D4C-A1D3-4064-93D6-731840362401}" dt="2026-02-02T16:43:55.545" v="5157" actId="931"/>
        <pc:sldMkLst>
          <pc:docMk/>
          <pc:sldMk cId="1501914811" sldId="276"/>
        </pc:sldMkLst>
        <pc:spChg chg="del">
          <ac:chgData name="crystal warner" userId="7f8e24ad8e6a1df0" providerId="LiveId" clId="{A0554D4C-A1D3-4064-93D6-731840362401}" dt="2026-02-01T00:22:10.174" v="4954" actId="478"/>
          <ac:spMkLst>
            <pc:docMk/>
            <pc:sldMk cId="1501914811" sldId="276"/>
            <ac:spMk id="2" creationId="{8A8F06EF-AEC8-4862-8AED-24C0FC81F34A}"/>
          </ac:spMkLst>
        </pc:spChg>
        <pc:spChg chg="del">
          <ac:chgData name="crystal warner" userId="7f8e24ad8e6a1df0" providerId="LiveId" clId="{A0554D4C-A1D3-4064-93D6-731840362401}" dt="2026-02-01T00:22:05.929" v="4953" actId="478"/>
          <ac:spMkLst>
            <pc:docMk/>
            <pc:sldMk cId="1501914811" sldId="276"/>
            <ac:spMk id="3" creationId="{5099C0BB-4D6D-4D98-A44F-2C1FBA15A056}"/>
          </ac:spMkLst>
        </pc:spChg>
        <pc:spChg chg="add del mod">
          <ac:chgData name="crystal warner" userId="7f8e24ad8e6a1df0" providerId="LiveId" clId="{A0554D4C-A1D3-4064-93D6-731840362401}" dt="2026-02-02T16:43:55.545" v="5157" actId="931"/>
          <ac:spMkLst>
            <pc:docMk/>
            <pc:sldMk cId="1501914811" sldId="276"/>
            <ac:spMk id="3" creationId="{646E9AAA-BE20-DDC1-6C83-0EA28C28FAFB}"/>
          </ac:spMkLst>
        </pc:spChg>
        <pc:spChg chg="mod ord">
          <ac:chgData name="crystal warner" userId="7f8e24ad8e6a1df0" providerId="LiveId" clId="{A0554D4C-A1D3-4064-93D6-731840362401}" dt="2026-02-01T00:24:12.512" v="5082" actId="700"/>
          <ac:spMkLst>
            <pc:docMk/>
            <pc:sldMk cId="1501914811" sldId="276"/>
            <ac:spMk id="4" creationId="{6589231E-2BB7-4BA4-A7BF-F2CDCEBBE5E5}"/>
          </ac:spMkLst>
        </pc:spChg>
        <pc:spChg chg="mod ord">
          <ac:chgData name="crystal warner" userId="7f8e24ad8e6a1df0" providerId="LiveId" clId="{A0554D4C-A1D3-4064-93D6-731840362401}" dt="2026-02-01T00:24:12.512" v="5082" actId="700"/>
          <ac:spMkLst>
            <pc:docMk/>
            <pc:sldMk cId="1501914811" sldId="276"/>
            <ac:spMk id="54" creationId="{C96D6B90-01A4-4E2C-A3C5-57E67B888825}"/>
          </ac:spMkLst>
        </pc:spChg>
        <pc:spChg chg="mod ord">
          <ac:chgData name="crystal warner" userId="7f8e24ad8e6a1df0" providerId="LiveId" clId="{A0554D4C-A1D3-4064-93D6-731840362401}" dt="2026-02-01T00:24:47.858" v="5138" actId="20577"/>
          <ac:spMkLst>
            <pc:docMk/>
            <pc:sldMk cId="1501914811" sldId="276"/>
            <ac:spMk id="160" creationId="{494105F6-F94F-433A-BC1D-B4F5A9AFEEA9}"/>
          </ac:spMkLst>
        </pc:spChg>
        <pc:grpChg chg="mod">
          <ac:chgData name="crystal warner" userId="7f8e24ad8e6a1df0" providerId="LiveId" clId="{A0554D4C-A1D3-4064-93D6-731840362401}" dt="2026-02-01T00:38:29.015" v="5143"/>
          <ac:grpSpMkLst>
            <pc:docMk/>
            <pc:sldMk cId="1501914811" sldId="276"/>
            <ac:grpSpMk id="8" creationId="{6FAF3706-856D-D2CF-55BB-EB84650342D9}"/>
          </ac:grpSpMkLst>
        </pc:grpChg>
        <pc:grpChg chg="mod">
          <ac:chgData name="crystal warner" userId="7f8e24ad8e6a1df0" providerId="LiveId" clId="{A0554D4C-A1D3-4064-93D6-731840362401}" dt="2026-02-01T00:40:15.946" v="5155"/>
          <ac:grpSpMkLst>
            <pc:docMk/>
            <pc:sldMk cId="1501914811" sldId="276"/>
            <ac:grpSpMk id="19" creationId="{AA627D43-4F1B-AC45-0866-B7FF875A1E87}"/>
          </ac:grpSpMkLst>
        </pc:grpChg>
        <pc:picChg chg="add mod">
          <ac:chgData name="crystal warner" userId="7f8e24ad8e6a1df0" providerId="LiveId" clId="{A0554D4C-A1D3-4064-93D6-731840362401}" dt="2026-02-02T16:43:55.545" v="5157" actId="931"/>
          <ac:picMkLst>
            <pc:docMk/>
            <pc:sldMk cId="1501914811" sldId="276"/>
            <ac:picMk id="9" creationId="{49C4C3D0-9DE2-F67C-FFDA-71992E74EAB8}"/>
          </ac:picMkLst>
        </pc:picChg>
        <pc:picChg chg="del mod ord">
          <ac:chgData name="crystal warner" userId="7f8e24ad8e6a1df0" providerId="LiveId" clId="{A0554D4C-A1D3-4064-93D6-731840362401}" dt="2026-02-02T16:43:47.542" v="5156" actId="478"/>
          <ac:picMkLst>
            <pc:docMk/>
            <pc:sldMk cId="1501914811" sldId="276"/>
            <ac:picMk id="10" creationId="{FAB08D6F-E051-4336-9514-35C67978A1F5}"/>
          </ac:picMkLst>
        </pc:picChg>
        <pc:inkChg chg="add del">
          <ac:chgData name="crystal warner" userId="7f8e24ad8e6a1df0" providerId="LiveId" clId="{A0554D4C-A1D3-4064-93D6-731840362401}" dt="2026-02-01T00:39:21.236" v="5146"/>
          <ac:inkMkLst>
            <pc:docMk/>
            <pc:sldMk cId="1501914811" sldId="276"/>
            <ac:inkMk id="5" creationId="{8D737E37-EF4C-C2DF-F36D-E5E277F8EB08}"/>
          </ac:inkMkLst>
        </pc:inkChg>
        <pc:inkChg chg="add mod">
          <ac:chgData name="crystal warner" userId="7f8e24ad8e6a1df0" providerId="LiveId" clId="{A0554D4C-A1D3-4064-93D6-731840362401}" dt="2026-02-01T00:38:29.015" v="5143"/>
          <ac:inkMkLst>
            <pc:docMk/>
            <pc:sldMk cId="1501914811" sldId="276"/>
            <ac:inkMk id="6" creationId="{01BCBFED-C41B-1C05-B17D-21F99856A44B}"/>
          </ac:inkMkLst>
        </pc:inkChg>
        <pc:inkChg chg="add mod">
          <ac:chgData name="crystal warner" userId="7f8e24ad8e6a1df0" providerId="LiveId" clId="{A0554D4C-A1D3-4064-93D6-731840362401}" dt="2026-02-01T00:38:29.015" v="5143"/>
          <ac:inkMkLst>
            <pc:docMk/>
            <pc:sldMk cId="1501914811" sldId="276"/>
            <ac:inkMk id="7" creationId="{939B1FBC-FA17-CA29-C009-DD0F310C8C84}"/>
          </ac:inkMkLst>
        </pc:inkChg>
        <pc:inkChg chg="add del">
          <ac:chgData name="crystal warner" userId="7f8e24ad8e6a1df0" providerId="LiveId" clId="{A0554D4C-A1D3-4064-93D6-731840362401}" dt="2026-02-01T00:39:12.319" v="5145"/>
          <ac:inkMkLst>
            <pc:docMk/>
            <pc:sldMk cId="1501914811" sldId="276"/>
            <ac:inkMk id="9" creationId="{90BD16B5-9B68-2AFE-3BC7-EAF3A0A85614}"/>
          </ac:inkMkLst>
        </pc:inkChg>
        <pc:inkChg chg="add del">
          <ac:chgData name="crystal warner" userId="7f8e24ad8e6a1df0" providerId="LiveId" clId="{A0554D4C-A1D3-4064-93D6-731840362401}" dt="2026-02-01T00:39:42.175" v="5147"/>
          <ac:inkMkLst>
            <pc:docMk/>
            <pc:sldMk cId="1501914811" sldId="276"/>
            <ac:inkMk id="11" creationId="{76DE5F94-0F6A-73C9-09FF-88061AB0CBD6}"/>
          </ac:inkMkLst>
        </pc:inkChg>
        <pc:inkChg chg="add mod">
          <ac:chgData name="crystal warner" userId="7f8e24ad8e6a1df0" providerId="LiveId" clId="{A0554D4C-A1D3-4064-93D6-731840362401}" dt="2026-02-01T00:40:15.946" v="5155"/>
          <ac:inkMkLst>
            <pc:docMk/>
            <pc:sldMk cId="1501914811" sldId="276"/>
            <ac:inkMk id="12" creationId="{58605DFE-F102-F224-51A5-7EBAB274A17E}"/>
          </ac:inkMkLst>
        </pc:inkChg>
        <pc:inkChg chg="add mod">
          <ac:chgData name="crystal warner" userId="7f8e24ad8e6a1df0" providerId="LiveId" clId="{A0554D4C-A1D3-4064-93D6-731840362401}" dt="2026-02-01T00:40:15.946" v="5155"/>
          <ac:inkMkLst>
            <pc:docMk/>
            <pc:sldMk cId="1501914811" sldId="276"/>
            <ac:inkMk id="13" creationId="{C248D68F-3A7D-4DA1-59EB-4C6DFE3F15B5}"/>
          </ac:inkMkLst>
        </pc:inkChg>
        <pc:inkChg chg="add del">
          <ac:chgData name="crystal warner" userId="7f8e24ad8e6a1df0" providerId="LiveId" clId="{A0554D4C-A1D3-4064-93D6-731840362401}" dt="2026-02-01T00:40:07.635" v="5151"/>
          <ac:inkMkLst>
            <pc:docMk/>
            <pc:sldMk cId="1501914811" sldId="276"/>
            <ac:inkMk id="14" creationId="{FF7E144C-1203-A229-AF1D-6D419B48CD9C}"/>
          </ac:inkMkLst>
        </pc:inkChg>
        <pc:inkChg chg="add">
          <ac:chgData name="crystal warner" userId="7f8e24ad8e6a1df0" providerId="LiveId" clId="{A0554D4C-A1D3-4064-93D6-731840362401}" dt="2026-02-01T00:40:07.635" v="5151"/>
          <ac:inkMkLst>
            <pc:docMk/>
            <pc:sldMk cId="1501914811" sldId="276"/>
            <ac:inkMk id="15" creationId="{2D84099E-154F-FA65-1D8B-CC98C71EE4A4}"/>
          </ac:inkMkLst>
        </pc:inkChg>
        <pc:inkChg chg="add del">
          <ac:chgData name="crystal warner" userId="7f8e24ad8e6a1df0" providerId="LiveId" clId="{A0554D4C-A1D3-4064-93D6-731840362401}" dt="2026-02-01T00:40:10.648" v="5153"/>
          <ac:inkMkLst>
            <pc:docMk/>
            <pc:sldMk cId="1501914811" sldId="276"/>
            <ac:inkMk id="16" creationId="{C79C46E1-B4C1-4703-EBDB-09334FA33961}"/>
          </ac:inkMkLst>
        </pc:inkChg>
        <pc:inkChg chg="add">
          <ac:chgData name="crystal warner" userId="7f8e24ad8e6a1df0" providerId="LiveId" clId="{A0554D4C-A1D3-4064-93D6-731840362401}" dt="2026-02-01T00:40:10.648" v="5153"/>
          <ac:inkMkLst>
            <pc:docMk/>
            <pc:sldMk cId="1501914811" sldId="276"/>
            <ac:inkMk id="17" creationId="{163A3F3A-2D2B-A331-6915-768140FF287E}"/>
          </ac:inkMkLst>
        </pc:inkChg>
        <pc:inkChg chg="add mod">
          <ac:chgData name="crystal warner" userId="7f8e24ad8e6a1df0" providerId="LiveId" clId="{A0554D4C-A1D3-4064-93D6-731840362401}" dt="2026-02-01T00:40:15.946" v="5155"/>
          <ac:inkMkLst>
            <pc:docMk/>
            <pc:sldMk cId="1501914811" sldId="276"/>
            <ac:inkMk id="18" creationId="{3E404F1D-5977-FD8A-BB43-64ABC833EC66}"/>
          </ac:inkMkLst>
        </pc:inkChg>
      </pc:sldChg>
      <pc:sldChg chg="addSp delSp modSp mod ord">
        <pc:chgData name="crystal warner" userId="7f8e24ad8e6a1df0" providerId="LiveId" clId="{A0554D4C-A1D3-4064-93D6-731840362401}" dt="2026-01-30T01:10:50.249" v="3626"/>
        <pc:sldMkLst>
          <pc:docMk/>
          <pc:sldMk cId="1535750666" sldId="277"/>
        </pc:sldMkLst>
        <pc:spChg chg="mod">
          <ac:chgData name="crystal warner" userId="7f8e24ad8e6a1df0" providerId="LiveId" clId="{A0554D4C-A1D3-4064-93D6-731840362401}" dt="2026-01-20T00:50:50.008" v="12" actId="26606"/>
          <ac:spMkLst>
            <pc:docMk/>
            <pc:sldMk cId="1535750666" sldId="277"/>
            <ac:spMk id="4" creationId="{231B5EF5-D35E-4241-92D4-3A8164978425}"/>
          </ac:spMkLst>
        </pc:spChg>
        <pc:spChg chg="mod ord">
          <ac:chgData name="crystal warner" userId="7f8e24ad8e6a1df0" providerId="LiveId" clId="{A0554D4C-A1D3-4064-93D6-731840362401}" dt="2026-01-28T23:50:21.010" v="765" actId="313"/>
          <ac:spMkLst>
            <pc:docMk/>
            <pc:sldMk cId="1535750666" sldId="277"/>
            <ac:spMk id="24" creationId="{78FE74D7-D9BF-46B2-AB6D-79E819EB9A0F}"/>
          </ac:spMkLst>
        </pc:spChg>
        <pc:spChg chg="add mod">
          <ac:chgData name="crystal warner" userId="7f8e24ad8e6a1df0" providerId="LiveId" clId="{A0554D4C-A1D3-4064-93D6-731840362401}" dt="2026-01-20T00:52:17.379" v="20" actId="20577"/>
          <ac:spMkLst>
            <pc:docMk/>
            <pc:sldMk cId="1535750666" sldId="277"/>
            <ac:spMk id="74" creationId="{2591F24F-A081-90DC-54E5-4AAA2854B884}"/>
          </ac:spMkLst>
        </pc:spChg>
        <pc:picChg chg="mod">
          <ac:chgData name="crystal warner" userId="7f8e24ad8e6a1df0" providerId="LiveId" clId="{A0554D4C-A1D3-4064-93D6-731840362401}" dt="2026-01-20T00:50:50.008" v="12" actId="26606"/>
          <ac:picMkLst>
            <pc:docMk/>
            <pc:sldMk cId="1535750666" sldId="277"/>
            <ac:picMk id="15" creationId="{D67D6F18-268F-4677-BF55-4B1B9EE4BF3E}"/>
          </ac:picMkLst>
        </pc:picChg>
      </pc:sldChg>
      <pc:sldChg chg="addSp delSp modSp add mod ord">
        <pc:chgData name="crystal warner" userId="7f8e24ad8e6a1df0" providerId="LiveId" clId="{A0554D4C-A1D3-4064-93D6-731840362401}" dt="2026-02-02T17:14:35.475" v="5308" actId="1076"/>
        <pc:sldMkLst>
          <pc:docMk/>
          <pc:sldMk cId="53828672" sldId="278"/>
        </pc:sldMkLst>
        <pc:spChg chg="add del mod">
          <ac:chgData name="crystal warner" userId="7f8e24ad8e6a1df0" providerId="LiveId" clId="{A0554D4C-A1D3-4064-93D6-731840362401}" dt="2026-02-02T16:47:12.747" v="5162" actId="931"/>
          <ac:spMkLst>
            <pc:docMk/>
            <pc:sldMk cId="53828672" sldId="278"/>
            <ac:spMk id="3" creationId="{2209FE16-E792-5A48-0A77-7824C019C61C}"/>
          </ac:spMkLst>
        </pc:spChg>
        <pc:spChg chg="mod">
          <ac:chgData name="crystal warner" userId="7f8e24ad8e6a1df0" providerId="LiveId" clId="{A0554D4C-A1D3-4064-93D6-731840362401}" dt="2026-02-02T17:07:58.365" v="5301" actId="20577"/>
          <ac:spMkLst>
            <pc:docMk/>
            <pc:sldMk cId="53828672" sldId="278"/>
            <ac:spMk id="45" creationId="{1EB20575-F8EA-7E90-593B-0F3D7B9FB84B}"/>
          </ac:spMkLst>
        </pc:spChg>
        <pc:picChg chg="add mod">
          <ac:chgData name="crystal warner" userId="7f8e24ad8e6a1df0" providerId="LiveId" clId="{A0554D4C-A1D3-4064-93D6-731840362401}" dt="2026-02-02T17:01:33.188" v="5274" actId="1076"/>
          <ac:picMkLst>
            <pc:docMk/>
            <pc:sldMk cId="53828672" sldId="278"/>
            <ac:picMk id="5" creationId="{7CC7353E-96AD-4A3D-1FE9-08ADE9F19C26}"/>
          </ac:picMkLst>
        </pc:picChg>
        <pc:picChg chg="add del mod">
          <ac:chgData name="crystal warner" userId="7f8e24ad8e6a1df0" providerId="LiveId" clId="{A0554D4C-A1D3-4064-93D6-731840362401}" dt="2026-02-02T16:47:56.387" v="5168" actId="478"/>
          <ac:picMkLst>
            <pc:docMk/>
            <pc:sldMk cId="53828672" sldId="278"/>
            <ac:picMk id="7" creationId="{73EFC468-4168-827D-38A0-8A1E6551AF0B}"/>
          </ac:picMkLst>
        </pc:picChg>
        <pc:picChg chg="add del mod">
          <ac:chgData name="crystal warner" userId="7f8e24ad8e6a1df0" providerId="LiveId" clId="{A0554D4C-A1D3-4064-93D6-731840362401}" dt="2026-02-02T16:48:06.455" v="5170" actId="478"/>
          <ac:picMkLst>
            <pc:docMk/>
            <pc:sldMk cId="53828672" sldId="278"/>
            <ac:picMk id="9" creationId="{B6600BAB-CD0C-EE59-0356-648C39DEA86B}"/>
          </ac:picMkLst>
        </pc:picChg>
        <pc:picChg chg="add mod">
          <ac:chgData name="crystal warner" userId="7f8e24ad8e6a1df0" providerId="LiveId" clId="{A0554D4C-A1D3-4064-93D6-731840362401}" dt="2026-02-02T17:01:46.769" v="5278" actId="1076"/>
          <ac:picMkLst>
            <pc:docMk/>
            <pc:sldMk cId="53828672" sldId="278"/>
            <ac:picMk id="11" creationId="{F3B388AB-C951-F6B4-66BA-771C1C4A04F5}"/>
          </ac:picMkLst>
        </pc:picChg>
        <pc:picChg chg="add mod">
          <ac:chgData name="crystal warner" userId="7f8e24ad8e6a1df0" providerId="LiveId" clId="{A0554D4C-A1D3-4064-93D6-731840362401}" dt="2026-02-02T17:14:35.475" v="5308" actId="1076"/>
          <ac:picMkLst>
            <pc:docMk/>
            <pc:sldMk cId="53828672" sldId="278"/>
            <ac:picMk id="13" creationId="{00A5E873-B011-AB6A-2099-B7A74BEDA203}"/>
          </ac:picMkLst>
        </pc:picChg>
        <pc:picChg chg="add mod">
          <ac:chgData name="crystal warner" userId="7f8e24ad8e6a1df0" providerId="LiveId" clId="{A0554D4C-A1D3-4064-93D6-731840362401}" dt="2026-02-02T17:14:19.083" v="5305" actId="1076"/>
          <ac:picMkLst>
            <pc:docMk/>
            <pc:sldMk cId="53828672" sldId="278"/>
            <ac:picMk id="15" creationId="{3A814521-1F9D-EA6C-662D-F16F3F28B3C8}"/>
          </ac:picMkLst>
        </pc:picChg>
        <pc:picChg chg="del mod">
          <ac:chgData name="crystal warner" userId="7f8e24ad8e6a1df0" providerId="LiveId" clId="{A0554D4C-A1D3-4064-93D6-731840362401}" dt="2026-02-02T16:47:02.892" v="5161" actId="478"/>
          <ac:picMkLst>
            <pc:docMk/>
            <pc:sldMk cId="53828672" sldId="278"/>
            <ac:picMk id="24" creationId="{B8D970D7-0E97-78AB-F6F2-CB74DAA4C0AB}"/>
          </ac:picMkLst>
        </pc:picChg>
      </pc:sldChg>
      <pc:sldChg chg="add">
        <pc:chgData name="crystal warner" userId="7f8e24ad8e6a1df0" providerId="LiveId" clId="{A0554D4C-A1D3-4064-93D6-731840362401}" dt="2026-01-31T17:23:58.841" v="3705" actId="2890"/>
        <pc:sldMkLst>
          <pc:docMk/>
          <pc:sldMk cId="2628297987" sldId="279"/>
        </pc:sldMkLst>
      </pc:sldChg>
      <pc:sldChg chg="addSp delSp modSp add mod ord">
        <pc:chgData name="crystal warner" userId="7f8e24ad8e6a1df0" providerId="LiveId" clId="{A0554D4C-A1D3-4064-93D6-731840362401}" dt="2026-01-31T19:17:57.951" v="4483" actId="14100"/>
        <pc:sldMkLst>
          <pc:docMk/>
          <pc:sldMk cId="318565946" sldId="280"/>
        </pc:sldMkLst>
        <pc:spChg chg="add mod">
          <ac:chgData name="crystal warner" userId="7f8e24ad8e6a1df0" providerId="LiveId" clId="{A0554D4C-A1D3-4064-93D6-731840362401}" dt="2026-01-31T19:17:12.082" v="4478" actId="1076"/>
          <ac:spMkLst>
            <pc:docMk/>
            <pc:sldMk cId="318565946" sldId="280"/>
            <ac:spMk id="6" creationId="{61CA1644-32AE-F040-90C9-86C5F7338C20}"/>
          </ac:spMkLst>
        </pc:spChg>
        <pc:spChg chg="add mod">
          <ac:chgData name="crystal warner" userId="7f8e24ad8e6a1df0" providerId="LiveId" clId="{A0554D4C-A1D3-4064-93D6-731840362401}" dt="2026-01-31T19:17:27.902" v="4480" actId="1076"/>
          <ac:spMkLst>
            <pc:docMk/>
            <pc:sldMk cId="318565946" sldId="280"/>
            <ac:spMk id="8" creationId="{41D5A1D4-2F88-2142-BFD4-6BF77D48619F}"/>
          </ac:spMkLst>
        </pc:spChg>
        <pc:spChg chg="add mod">
          <ac:chgData name="crystal warner" userId="7f8e24ad8e6a1df0" providerId="LiveId" clId="{A0554D4C-A1D3-4064-93D6-731840362401}" dt="2026-01-31T19:17:39.943" v="4481" actId="1076"/>
          <ac:spMkLst>
            <pc:docMk/>
            <pc:sldMk cId="318565946" sldId="280"/>
            <ac:spMk id="9" creationId="{CC37279A-A57D-7A7D-EC94-00DCA8EF56A8}"/>
          </ac:spMkLst>
        </pc:spChg>
        <pc:spChg chg="add mod">
          <ac:chgData name="crystal warner" userId="7f8e24ad8e6a1df0" providerId="LiveId" clId="{A0554D4C-A1D3-4064-93D6-731840362401}" dt="2026-01-31T19:16:54.391" v="4477" actId="1076"/>
          <ac:spMkLst>
            <pc:docMk/>
            <pc:sldMk cId="318565946" sldId="280"/>
            <ac:spMk id="10" creationId="{1AB3A3ED-D972-67FA-AC1E-82CFA99B4FF9}"/>
          </ac:spMkLst>
        </pc:spChg>
        <pc:spChg chg="mod">
          <ac:chgData name="crystal warner" userId="7f8e24ad8e6a1df0" providerId="LiveId" clId="{A0554D4C-A1D3-4064-93D6-731840362401}" dt="2026-01-31T19:17:18.712" v="4479" actId="1076"/>
          <ac:spMkLst>
            <pc:docMk/>
            <pc:sldMk cId="318565946" sldId="280"/>
            <ac:spMk id="25" creationId="{11351133-340A-C1C1-D05D-16D09EF6A2C0}"/>
          </ac:spMkLst>
        </pc:spChg>
        <pc:spChg chg="mod">
          <ac:chgData name="crystal warner" userId="7f8e24ad8e6a1df0" providerId="LiveId" clId="{A0554D4C-A1D3-4064-93D6-731840362401}" dt="2026-01-31T19:17:57.951" v="4483" actId="14100"/>
          <ac:spMkLst>
            <pc:docMk/>
            <pc:sldMk cId="318565946" sldId="280"/>
            <ac:spMk id="45" creationId="{97ED7C8F-1A2A-57B7-6B65-3C80F19A6DC9}"/>
          </ac:spMkLst>
        </pc:spChg>
      </pc:sldChg>
      <pc:sldChg chg="addSp delSp modSp add mod modTransition modClrScheme chgLayout modNotesTx">
        <pc:chgData name="crystal warner" userId="7f8e24ad8e6a1df0" providerId="LiveId" clId="{A0554D4C-A1D3-4064-93D6-731840362401}" dt="2026-02-01T00:15:12.617" v="4755" actId="20577"/>
        <pc:sldMkLst>
          <pc:docMk/>
          <pc:sldMk cId="3895761091" sldId="281"/>
        </pc:sldMkLst>
        <pc:spChg chg="add del mod ord">
          <ac:chgData name="crystal warner" userId="7f8e24ad8e6a1df0" providerId="LiveId" clId="{A0554D4C-A1D3-4064-93D6-731840362401}" dt="2026-01-31T23:50:23.864" v="4597" actId="20577"/>
          <ac:spMkLst>
            <pc:docMk/>
            <pc:sldMk cId="3895761091" sldId="281"/>
            <ac:spMk id="2" creationId="{FC6E62E8-09A4-B3B3-BB80-39F8DDE322B6}"/>
          </ac:spMkLst>
        </pc:spChg>
        <pc:spChg chg="add mod ord">
          <ac:chgData name="crystal warner" userId="7f8e24ad8e6a1df0" providerId="LiveId" clId="{A0554D4C-A1D3-4064-93D6-731840362401}" dt="2026-01-31T23:45:30.978" v="4546" actId="20577"/>
          <ac:spMkLst>
            <pc:docMk/>
            <pc:sldMk cId="3895761091" sldId="281"/>
            <ac:spMk id="3" creationId="{CD6D159B-5803-B514-714B-06E0212EFB51}"/>
          </ac:spMkLst>
        </pc:spChg>
        <pc:spChg chg="mod ord">
          <ac:chgData name="crystal warner" userId="7f8e24ad8e6a1df0" providerId="LiveId" clId="{A0554D4C-A1D3-4064-93D6-731840362401}" dt="2026-01-31T23:45:25.762" v="4541" actId="700"/>
          <ac:spMkLst>
            <pc:docMk/>
            <pc:sldMk cId="3895761091" sldId="281"/>
            <ac:spMk id="4" creationId="{76774247-64A6-5F3C-DDC9-6D2EAEC30A80}"/>
          </ac:spMkLst>
        </pc:spChg>
        <pc:spChg chg="del mod ord">
          <ac:chgData name="crystal warner" userId="7f8e24ad8e6a1df0" providerId="LiveId" clId="{A0554D4C-A1D3-4064-93D6-731840362401}" dt="2026-01-31T23:45:26.513" v="4545" actId="20577"/>
          <ac:spMkLst>
            <pc:docMk/>
            <pc:sldMk cId="3895761091" sldId="281"/>
            <ac:spMk id="5" creationId="{284830CA-7FF1-AA4E-4EC7-85E906C2AAFD}"/>
          </ac:spMkLst>
        </pc:spChg>
        <pc:spChg chg="add mod ord">
          <ac:chgData name="crystal warner" userId="7f8e24ad8e6a1df0" providerId="LiveId" clId="{A0554D4C-A1D3-4064-93D6-731840362401}" dt="2026-01-31T23:49:06.282" v="4581" actId="20577"/>
          <ac:spMkLst>
            <pc:docMk/>
            <pc:sldMk cId="3895761091" sldId="281"/>
            <ac:spMk id="6" creationId="{00C4A3D9-98AD-4E94-B9C7-21C2096A67E8}"/>
          </ac:spMkLst>
        </pc:spChg>
        <pc:spChg chg="add del mod ord">
          <ac:chgData name="crystal warner" userId="7f8e24ad8e6a1df0" providerId="LiveId" clId="{A0554D4C-A1D3-4064-93D6-731840362401}" dt="2026-01-31T23:57:02.292" v="4648" actId="20577"/>
          <ac:spMkLst>
            <pc:docMk/>
            <pc:sldMk cId="3895761091" sldId="281"/>
            <ac:spMk id="7" creationId="{F8968661-C794-BCF2-D69D-F3525754DFA0}"/>
          </ac:spMkLst>
        </pc:spChg>
        <pc:spChg chg="add mod ord">
          <ac:chgData name="crystal warner" userId="7f8e24ad8e6a1df0" providerId="LiveId" clId="{A0554D4C-A1D3-4064-93D6-731840362401}" dt="2026-02-01T00:03:13.950" v="4715" actId="20577"/>
          <ac:spMkLst>
            <pc:docMk/>
            <pc:sldMk cId="3895761091" sldId="281"/>
            <ac:spMk id="8" creationId="{2E76C6B7-CA78-C4DD-E981-2B212FA6472C}"/>
          </ac:spMkLst>
        </pc:spChg>
        <pc:spChg chg="add del mod ord">
          <ac:chgData name="crystal warner" userId="7f8e24ad8e6a1df0" providerId="LiveId" clId="{A0554D4C-A1D3-4064-93D6-731840362401}" dt="2026-01-31T23:58:19.536" v="4700" actId="20577"/>
          <ac:spMkLst>
            <pc:docMk/>
            <pc:sldMk cId="3895761091" sldId="281"/>
            <ac:spMk id="9" creationId="{0D996417-7E23-FF0C-A745-6FEE4AD6997B}"/>
          </ac:spMkLst>
        </pc:spChg>
        <pc:spChg chg="add del mod ord">
          <ac:chgData name="crystal warner" userId="7f8e24ad8e6a1df0" providerId="LiveId" clId="{A0554D4C-A1D3-4064-93D6-731840362401}" dt="2026-01-31T23:45:26.303" v="4544" actId="14100"/>
          <ac:spMkLst>
            <pc:docMk/>
            <pc:sldMk cId="3895761091" sldId="281"/>
            <ac:spMk id="10" creationId="{4C18E475-20E8-384D-E27F-6FBA10D28660}"/>
          </ac:spMkLst>
        </pc:spChg>
        <pc:spChg chg="add mod ord">
          <ac:chgData name="crystal warner" userId="7f8e24ad8e6a1df0" providerId="LiveId" clId="{A0554D4C-A1D3-4064-93D6-731840362401}" dt="2026-01-31T23:51:11.244" v="4611" actId="20577"/>
          <ac:spMkLst>
            <pc:docMk/>
            <pc:sldMk cId="3895761091" sldId="281"/>
            <ac:spMk id="11" creationId="{2C0AA13A-D7C1-F4B8-6366-7E5C069842FC}"/>
          </ac:spMkLst>
        </pc:spChg>
        <pc:spChg chg="add del mod ord">
          <ac:chgData name="crystal warner" userId="7f8e24ad8e6a1df0" providerId="LiveId" clId="{A0554D4C-A1D3-4064-93D6-731840362401}" dt="2026-01-31T23:57:55.506" v="4679" actId="20577"/>
          <ac:spMkLst>
            <pc:docMk/>
            <pc:sldMk cId="3895761091" sldId="281"/>
            <ac:spMk id="12" creationId="{C0EB1704-B414-CFE7-B693-AF357ADEFECC}"/>
          </ac:spMkLst>
        </pc:spChg>
        <pc:spChg chg="mod">
          <ac:chgData name="crystal warner" userId="7f8e24ad8e6a1df0" providerId="LiveId" clId="{A0554D4C-A1D3-4064-93D6-731840362401}" dt="2026-01-31T23:57:35.647" v="4655" actId="20577"/>
          <ac:spMkLst>
            <pc:docMk/>
            <pc:sldMk cId="3895761091" sldId="281"/>
            <ac:spMk id="13" creationId="{7DA87787-725D-CACD-A7FD-ED9E881F9905}"/>
          </ac:spMkLst>
        </pc:spChg>
        <pc:spChg chg="add mod ord">
          <ac:chgData name="crystal warner" userId="7f8e24ad8e6a1df0" providerId="LiveId" clId="{A0554D4C-A1D3-4064-93D6-731840362401}" dt="2026-02-01T00:08:23.149" v="4743" actId="20577"/>
          <ac:spMkLst>
            <pc:docMk/>
            <pc:sldMk cId="3895761091" sldId="281"/>
            <ac:spMk id="16" creationId="{7B30A332-E5EC-1B3C-76E8-F040F7814145}"/>
          </ac:spMkLst>
        </pc:spChg>
        <pc:spChg chg="add mod ord">
          <ac:chgData name="crystal warner" userId="7f8e24ad8e6a1df0" providerId="LiveId" clId="{A0554D4C-A1D3-4064-93D6-731840362401}" dt="2026-02-01T00:15:12.617" v="4755" actId="20577"/>
          <ac:spMkLst>
            <pc:docMk/>
            <pc:sldMk cId="3895761091" sldId="281"/>
            <ac:spMk id="21" creationId="{0FBFB571-7794-0608-D64C-51EDC3D0AE15}"/>
          </ac:spMkLst>
        </pc:spChg>
      </pc:sldChg>
      <pc:sldChg chg="add">
        <pc:chgData name="crystal warner" userId="7f8e24ad8e6a1df0" providerId="LiveId" clId="{A0554D4C-A1D3-4064-93D6-731840362401}" dt="2026-02-02T16:46:47.895" v="5160" actId="2890"/>
        <pc:sldMkLst>
          <pc:docMk/>
          <pc:sldMk cId="2414576725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BF0D-A27E-4949-BA05-26DFC7FA342E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2803-C07A-499E-9504-8ED8734DA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00:38:28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00:38:28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00:40:07.635"/>
    </inkml:context>
    <inkml:brush xml:id="br0">
      <inkml:brushProperty name="width" value="0.2" units="cm"/>
      <inkml:brushProperty name="height" value="0.2" units="cm"/>
      <inkml:brushProperty name="color" value="#003616"/>
    </inkml:brush>
  </inkml:definitions>
  <inkml:trace contextRef="#ctx0" brushRef="#br0">762 0 11596,'-761'0'0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00:40:10.646"/>
    </inkml:context>
    <inkml:brush xml:id="br0">
      <inkml:brushProperty name="width" value="0.2" units="cm"/>
      <inkml:brushProperty name="height" value="0.2" units="cm"/>
      <inkml:brushProperty name="color" value="#003616"/>
    </inkml:brush>
  </inkml:definitions>
  <inkml:trace contextRef="#ctx0" brushRef="#br0">792 57 9994,'-791'-56'0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00:40:04.838"/>
    </inkml:context>
    <inkml:brush xml:id="br0">
      <inkml:brushProperty name="width" value="0.2" units="cm"/>
      <inkml:brushProperty name="height" value="0.2" units="cm"/>
      <inkml:brushProperty name="color" value="#003616"/>
    </inkml:brush>
  </inkml:definitions>
  <inkml:trace contextRef="#ctx0" brushRef="#br0">18 145 6553,'0'-5'0,"0"-6"0,0-6 0,0-5 0,0-3 0,-5 1 0,-2 2 0,1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00:40:06.535"/>
    </inkml:context>
    <inkml:brush xml:id="br0">
      <inkml:brushProperty name="width" value="0.2" units="cm"/>
      <inkml:brushProperty name="height" value="0.2" units="cm"/>
      <inkml:brushProperty name="color" value="#003616"/>
    </inkml:brush>
  </inkml:definitions>
  <inkml:trace contextRef="#ctx0" brushRef="#br0">1 0 6553,'0'0'0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1T00:40:14.954"/>
    </inkml:context>
    <inkml:brush xml:id="br0">
      <inkml:brushProperty name="width" value="0.2" units="cm"/>
      <inkml:brushProperty name="height" value="0.2" units="cm"/>
      <inkml:brushProperty name="color" value="#003616"/>
    </inkml:brush>
  </inkml:definitions>
  <inkml:trace contextRef="#ctx0" brushRef="#br0">470 212 6553,'-2'4'66,"0"0"0,0-1 0,0 1 0,0 0-1,-1 0 1,1-1 0,-1 0 0,0 1-1,0-1 1,0 0 0,-5 3 0,2-1 14,-11 9 97,-1-1 1,0-1 0,-1 0 0,0-1 0,-35 13-1,24-11 28,11-5-20,-1-2 1,0-1-1,0 0 1,-35 3 0,9-1 101,-28 2 204,184-12 690,-62 4-672,81-10-1,-51 0-138,-54 7-182,-1 0 0,1-2 0,-1-1 0,29-9 0,-49 13-180,0-1 0,0 0 0,0 0 0,0 0 0,0-1 0,0 1 0,-1-1 0,1 1 0,-1-1 0,0 0 0,1 0 0,-2 0 0,1 0 0,0 0 0,0 0 0,-1-1 0,0 1 0,1 0 0,-1-1 0,-1 1 0,1-1 0,0 0 0,-1-3 0,2-13-123,-1-1-1,-4-40 0,1 28 61,2-6-50,1 23 51,-2 1 1,1-1 0,-2 1 0,-3-21 0,-1 18 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4AA30-155C-4903-9267-E3BBFB95FF4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3F336-7DD2-47CF-A0F3-D1163B2A9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3F336-7DD2-47CF-A0F3-D1163B2A9C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3F336-7DD2-47CF-A0F3-D1163B2A9C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8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363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931C97-3E53-4030-A6E5-50E4DF9A1C34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D11A1-D567-4DE9-AFD4-7A6BC7C300C1}"/>
              </a:ext>
            </a:extLst>
          </p:cNvPr>
          <p:cNvSpPr/>
          <p:nvPr userDrawn="1"/>
        </p:nvSpPr>
        <p:spPr>
          <a:xfrm>
            <a:off x="4483944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98470-6F00-41F0-B63E-42C03BC992F8}"/>
              </a:ext>
            </a:extLst>
          </p:cNvPr>
          <p:cNvSpPr/>
          <p:nvPr userDrawn="1"/>
        </p:nvSpPr>
        <p:spPr>
          <a:xfrm>
            <a:off x="4489659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6A024-E68E-4F1C-887D-415804C89479}"/>
              </a:ext>
            </a:extLst>
          </p:cNvPr>
          <p:cNvSpPr/>
          <p:nvPr userDrawn="1"/>
        </p:nvSpPr>
        <p:spPr>
          <a:xfrm>
            <a:off x="828484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C2448-350F-482F-92C0-4F1495265933}"/>
              </a:ext>
            </a:extLst>
          </p:cNvPr>
          <p:cNvSpPr/>
          <p:nvPr userDrawn="1"/>
        </p:nvSpPr>
        <p:spPr>
          <a:xfrm>
            <a:off x="829055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BFB613-F647-4C24-8072-6BA560C2CF35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2D8BE-09E0-4B54-871E-627BA368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58535-C39C-4032-BC07-CC7DA74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38FD9-7569-4F67-9902-EA32B7F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6849D09-65B8-4E5C-986A-AB5E3748D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350" y="1221488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C480B-19BB-48E2-8BEF-4AA0680D32DE}"/>
              </a:ext>
            </a:extLst>
          </p:cNvPr>
          <p:cNvSpPr/>
          <p:nvPr userDrawn="1"/>
        </p:nvSpPr>
        <p:spPr>
          <a:xfrm>
            <a:off x="69151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09E39-FAAE-43BC-8BD6-08DC89C45F5B}"/>
              </a:ext>
            </a:extLst>
          </p:cNvPr>
          <p:cNvSpPr/>
          <p:nvPr userDrawn="1"/>
        </p:nvSpPr>
        <p:spPr>
          <a:xfrm>
            <a:off x="69722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7156FBE-72BD-4A64-99F7-1ABAA272A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28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AEE629F-FF1D-44AE-B728-8EA70D72A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0644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C4D74F9-C022-4D89-9C64-1A0A5FD3A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543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06BD1-5247-47AE-87C4-5720ED5AC7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928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3684C2-E9CD-4A2A-993D-ABF39BD30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644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960BEA5-C2B5-456D-8982-4C8A8E7EE6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1543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CDC00CA-B925-48D9-91B3-A79A59C28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350" y="671807"/>
            <a:ext cx="5829300" cy="6391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746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36D74-17F7-4684-B610-18AB168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FBB6F-A08B-41AD-8AD2-DC5AE67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A4285-BB73-4E13-BBDF-3F14D2AD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28238E-356F-43CD-AA8F-3BC1FA26B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900" y="1172060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50BF9B7-44D3-43B3-8650-0E38FB9F8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5497" y="2172381"/>
            <a:ext cx="4487220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0A34C87-263B-4C39-95B1-6A3E78FC4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172381"/>
            <a:ext cx="5007023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FDE5E1-CA4F-47D6-B408-560DFA59D3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06463" y="2752724"/>
            <a:ext cx="5007022" cy="3292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E8933B94-68E9-4F8A-95B3-C8A867B06FF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785497" y="2747768"/>
            <a:ext cx="4500041" cy="3292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97C22C-C02E-4D5D-866A-A163E2B47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00" y="671808"/>
            <a:ext cx="5829300" cy="6391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78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A6EC546-1FDF-48B1-BB0F-4069A4AF6B46}"/>
              </a:ext>
            </a:extLst>
          </p:cNvPr>
          <p:cNvSpPr/>
          <p:nvPr userDrawn="1"/>
        </p:nvSpPr>
        <p:spPr>
          <a:xfrm rot="5400000">
            <a:off x="1338026" y="-868210"/>
            <a:ext cx="972645" cy="3647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787A3-6FE4-43A8-B38B-0F6A2EF1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E0A1E-0F1E-4FFE-B209-3D967919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99867-6933-40F9-BEA0-F30FA69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0E72126-EBC8-4AA7-AA53-38A15FDEC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4CA5E4-4215-49A0-86F5-2C4847D87E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35C1917-DDF3-4A5B-AEB9-E0FBD98EC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0FF36A3-BF35-4A36-ADAB-547CA8CAE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BE85149-0E6D-4CDC-82B6-EF6894D9C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6E8B6B5-41D1-4EC9-84EF-1989A504B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F13F401-A13F-4EF3-88FC-D517D7F7B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4639D5D-D529-4EF5-9EF8-8C9B3715A2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5E22B01-C64B-4A03-9118-68BCAECC32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4BA50FF-5CC3-4F90-9AA6-5942DF634B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B3EEE7C-67C5-49ED-A602-F8E162B21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E91B34F-5506-49A1-8594-9259C6406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A7D7592-A438-4BE7-82A5-188EF3B70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0F1DE9A-9607-4D77-B1CA-EA7A15A4C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E726AB2-7D79-4CF4-ACA3-327A065CA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07991841-3C5D-4E23-ACEF-AC0C7BA28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E827F407-DC92-4E39-85F3-56B3405B23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ADBEC4B1-A92B-4923-B3C2-44570B971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2CD6E05-4E76-4ADF-9FC8-4321B2B96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D40BE94-38F8-48B0-9A42-DA1A419750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CFECD0B-5901-4EBC-92AA-3DE8CD1132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173BBB1-992E-4C62-B6EF-38E5859DA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3639117-6091-4743-897D-3E5F4468CC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7A64542-4E5B-4701-845E-5101F87E11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0F74B4EA-4966-4ABC-8DFD-01157881B8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20679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D7536456-E749-466F-8EFA-F33D82812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18755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A6C85040-3D7A-4FD1-B96E-3ED738367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66941C8-0858-4060-8F85-A63D40D058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B66D6339-390D-45A7-BBF7-ADB8D6A01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89C25EC2-6755-441D-BD59-204C60EFD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5AA552AB-DFEE-4CE4-9596-F63F557FD4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8AA79F31-661A-42DB-97E9-B3633BF662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1808"/>
            <a:ext cx="10515600" cy="6619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83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B5880F-F841-4DE6-B266-C373510AF249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6E7A44-0539-4C8E-ABEB-E56B131C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9326" y="2152651"/>
            <a:ext cx="6162674" cy="290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0CB7D0-0851-45AD-932F-0A0BD59CC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466726"/>
            <a:ext cx="6848474" cy="6391274"/>
          </a:xfrm>
          <a:custGeom>
            <a:avLst/>
            <a:gdLst>
              <a:gd name="connsiteX0" fmla="*/ 0 w 6848474"/>
              <a:gd name="connsiteY0" fmla="*/ 0 h 6391274"/>
              <a:gd name="connsiteX1" fmla="*/ 6848474 w 6848474"/>
              <a:gd name="connsiteY1" fmla="*/ 0 h 6391274"/>
              <a:gd name="connsiteX2" fmla="*/ 6848474 w 6848474"/>
              <a:gd name="connsiteY2" fmla="*/ 1685925 h 6391274"/>
              <a:gd name="connsiteX3" fmla="*/ 6029325 w 6848474"/>
              <a:gd name="connsiteY3" fmla="*/ 1685925 h 6391274"/>
              <a:gd name="connsiteX4" fmla="*/ 6029325 w 6848474"/>
              <a:gd name="connsiteY4" fmla="*/ 4595813 h 6391274"/>
              <a:gd name="connsiteX5" fmla="*/ 6848474 w 6848474"/>
              <a:gd name="connsiteY5" fmla="*/ 4595813 h 6391274"/>
              <a:gd name="connsiteX6" fmla="*/ 6848474 w 6848474"/>
              <a:gd name="connsiteY6" fmla="*/ 6391274 h 6391274"/>
              <a:gd name="connsiteX7" fmla="*/ 0 w 6848474"/>
              <a:gd name="connsiteY7" fmla="*/ 6391274 h 63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74" h="6391274">
                <a:moveTo>
                  <a:pt x="0" y="0"/>
                </a:moveTo>
                <a:lnTo>
                  <a:pt x="6848474" y="0"/>
                </a:lnTo>
                <a:lnTo>
                  <a:pt x="6848474" y="1685925"/>
                </a:lnTo>
                <a:lnTo>
                  <a:pt x="6029325" y="1685925"/>
                </a:lnTo>
                <a:lnTo>
                  <a:pt x="6029325" y="4595813"/>
                </a:lnTo>
                <a:lnTo>
                  <a:pt x="6848474" y="4595813"/>
                </a:lnTo>
                <a:lnTo>
                  <a:pt x="6848474" y="6391274"/>
                </a:lnTo>
                <a:lnTo>
                  <a:pt x="0" y="6391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7629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FB6A2A-F24A-4E64-A207-404C8CC7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E19EA-E986-4004-8C5B-712009E7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12B16-8A8E-4099-ACE3-946220C6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8AF2A-C932-41B3-957E-9888020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D0C286-3FF6-4839-AE38-6F404BF056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66725"/>
            <a:ext cx="7834312" cy="5924550"/>
          </a:xfrm>
          <a:custGeom>
            <a:avLst/>
            <a:gdLst>
              <a:gd name="connsiteX0" fmla="*/ 7834312 w 7834312"/>
              <a:gd name="connsiteY0" fmla="*/ 0 h 5924550"/>
              <a:gd name="connsiteX1" fmla="*/ 0 w 7834312"/>
              <a:gd name="connsiteY1" fmla="*/ 0 h 5924550"/>
              <a:gd name="connsiteX2" fmla="*/ 0 w 7834312"/>
              <a:gd name="connsiteY2" fmla="*/ 1665685 h 5924550"/>
              <a:gd name="connsiteX3" fmla="*/ 1033462 w 7834312"/>
              <a:gd name="connsiteY3" fmla="*/ 1665685 h 5924550"/>
              <a:gd name="connsiteX4" fmla="*/ 1033462 w 7834312"/>
              <a:gd name="connsiteY4" fmla="*/ 3982640 h 5924550"/>
              <a:gd name="connsiteX5" fmla="*/ 0 w 7834312"/>
              <a:gd name="connsiteY5" fmla="*/ 3982640 h 5924550"/>
              <a:gd name="connsiteX6" fmla="*/ 0 w 7834312"/>
              <a:gd name="connsiteY6" fmla="*/ 5924550 h 5924550"/>
              <a:gd name="connsiteX7" fmla="*/ 7834312 w 7834312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312" h="5924550">
                <a:moveTo>
                  <a:pt x="7834312" y="0"/>
                </a:moveTo>
                <a:lnTo>
                  <a:pt x="0" y="0"/>
                </a:lnTo>
                <a:lnTo>
                  <a:pt x="0" y="1665685"/>
                </a:lnTo>
                <a:lnTo>
                  <a:pt x="1033462" y="1665685"/>
                </a:lnTo>
                <a:lnTo>
                  <a:pt x="1033462" y="3982640"/>
                </a:lnTo>
                <a:lnTo>
                  <a:pt x="0" y="3982640"/>
                </a:lnTo>
                <a:lnTo>
                  <a:pt x="0" y="5924550"/>
                </a:lnTo>
                <a:lnTo>
                  <a:pt x="7834312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038514-112A-4AE2-BA52-286C38492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27393D-ACFC-4AC9-93A3-FE24F0D12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129259" y="3009387"/>
            <a:ext cx="4138612" cy="56299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1634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7E5E59-1A85-4D6C-9DFC-E288DD5ABE98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917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FDE121-67A1-407B-A6E2-D5B255A4F712}"/>
              </a:ext>
            </a:extLst>
          </p:cNvPr>
          <p:cNvSpPr/>
          <p:nvPr userDrawn="1"/>
        </p:nvSpPr>
        <p:spPr>
          <a:xfrm>
            <a:off x="1282168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C2B05-C32D-4F66-8BDA-0F482484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575672" y="4121035"/>
            <a:ext cx="3337712" cy="63919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E0851-B0C9-475B-8AD9-7C6A141FD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4645" y="758825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2254E01-FD47-43F3-A74C-720A0EA4C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645" y="138820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911B77-02F4-42D2-8639-A3F7EAFB7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4645" y="1767713"/>
            <a:ext cx="3281555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FBF118A-5599-4A55-9939-8075D7485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4645" y="3251858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66BB17E-99F0-43A3-99AA-F92869531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645" y="3866925"/>
            <a:ext cx="3281555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34F74CA-3E2F-4F3A-BE25-F8D95721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645" y="4248925"/>
            <a:ext cx="3281555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B5A383D6-9A09-46E4-8DD5-684C3B04E1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7157" y="773142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D712C8-D0F1-407A-AAC4-D86C1FDD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244" y="1388209"/>
            <a:ext cx="328155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1C731A4-58E7-4726-BFC7-23260BCD6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44" y="1767713"/>
            <a:ext cx="3281556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33CF28F-2EF0-4DE6-AD35-043AAA87EE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37794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98ABB59-CA95-470C-A29D-627B16E69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244" y="3866925"/>
            <a:ext cx="3281556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571488-55CE-40DF-84B6-A5166E2BE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2244" y="4248925"/>
            <a:ext cx="3281556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15CF3-8EFD-40BC-B749-25F401BC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DB08D-5054-4577-AA1B-BA9D87C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F9931-2A77-46BF-822E-D503CEA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93F3E0E-712E-4821-A89E-6727BD382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311D2-47FE-44C1-9B1C-179CAA33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FF648-B296-4801-91A9-A6868BFA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4D7C8-0561-4530-BCD5-AB0BB197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0F7E33-83E1-4951-9CEC-14866D6A3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01B4AA-8A2C-488B-A306-BC09BA1C6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79840D9-3F3D-4DFB-9592-867BB8CA1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2DFBC7C-0887-40D8-93DA-CBE9F58B1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C60B52-4450-4317-A5DF-A3E617C12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F1DE6B-CBDA-40EB-A055-4FDC09ACC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9593E99-8D88-45AD-83AF-7F7F9AB693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95823CC-CA7F-4F5B-B442-48A396969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87501-8949-4796-90C5-50D20B54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411" y="941112"/>
            <a:ext cx="6074545" cy="639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FABFC7-4108-49F4-A75A-5AB472AA2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47139"/>
            <a:ext cx="12192000" cy="1163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</p:spPr>
        <p:txBody>
          <a:bodyPr/>
          <a:lstStyle>
            <a:lvl1pPr algn="ctr">
              <a:defRPr sz="5000" spc="1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57E51-8279-450D-ABC2-889F91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2AC3-8AAB-49A9-8BB4-9A82193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2EBEF-1685-466C-9FC9-D1A2D4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60F31D-8187-4BBF-807F-BCD762836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" y="466725"/>
            <a:ext cx="6096000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61D3AC4-50E4-442B-88DA-99E01D461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200" y="2183098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A1C8C7-E942-4381-8DFB-35C0D375D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1632228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19FB69F-436E-4680-805E-129656D1F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4200" y="3732794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EEFB823-5D40-4C5F-8E5C-8DA545963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200" y="3181924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A70DDF-2854-466D-AE9A-7AA7BF329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200" y="5307885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6C41E82-34D6-471D-81E8-FCA62C7F2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00" y="4757015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E1AE8-90BE-4DE3-93E9-B997D48F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3162" y="668924"/>
            <a:ext cx="6041908" cy="6420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05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739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26315-2B7F-4C57-86AC-F861837D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E89F0-5C7D-4785-9E27-B2AC919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7DCF-7168-4376-8641-10965E65A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8FEF-9751-417B-82B2-BBAD07665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7CE99-0833-4AF7-954F-3E4BD5F9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200" baseline="0">
          <a:ln w="19050">
            <a:solidFill>
              <a:schemeClr val="accent1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3.png"/><Relationship Id="rId7" Type="http://schemas.openxmlformats.org/officeDocument/2006/relationships/image" Target="../media/image200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image" Target="../media/image24.png"/><Relationship Id="rId10" Type="http://schemas.openxmlformats.org/officeDocument/2006/relationships/customXml" Target="../ink/ink5.xml"/><Relationship Id="rId4" Type="http://schemas.openxmlformats.org/officeDocument/2006/relationships/image" Target="../media/image190.png"/><Relationship Id="rId9" Type="http://schemas.openxmlformats.org/officeDocument/2006/relationships/image" Target="../media/image21.png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pzev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41FFEB7-5147-4211-9DEE-48A580FDD93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9252" r="19252"/>
          <a:stretch/>
        </p:blipFill>
        <p:spPr>
          <a:xfrm>
            <a:off x="7334023" y="466725"/>
            <a:ext cx="4857813" cy="5924550"/>
          </a:xfrm>
          <a:noFill/>
        </p:spPr>
      </p:pic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AD1262EA-3F4F-741A-A3A7-0B1FAB9D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F860B6F-2FE3-4DE6-9496-980E987E7466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80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3A576407-FCA7-C02A-8B6F-37903167A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3361" y="4272972"/>
            <a:ext cx="6551332" cy="475861"/>
          </a:xfrm>
        </p:spPr>
        <p:txBody>
          <a:bodyPr/>
          <a:lstStyle/>
          <a:p>
            <a:r>
              <a:rPr lang="en-US" sz="2000" dirty="0"/>
              <a:t>Crystal Warner, sa-c, csa, cst, fast</a:t>
            </a:r>
          </a:p>
        </p:txBody>
      </p:sp>
      <p:sp>
        <p:nvSpPr>
          <p:cNvPr id="50" name="Title 9">
            <a:extLst>
              <a:ext uri="{FF2B5EF4-FFF2-40B4-BE49-F238E27FC236}">
                <a16:creationId xmlns:a16="http://schemas.microsoft.com/office/drawing/2014/main" id="{A1A7797C-7E1D-883C-1B4C-A43854BC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1" y="466725"/>
            <a:ext cx="7020560" cy="3683518"/>
          </a:xfrm>
        </p:spPr>
        <p:txBody>
          <a:bodyPr/>
          <a:lstStyle/>
          <a:p>
            <a:r>
              <a:rPr lang="en-US" sz="4400" dirty="0"/>
              <a:t>Strengthening student communication skills through trauma simulation </a:t>
            </a:r>
          </a:p>
        </p:txBody>
      </p:sp>
    </p:spTree>
    <p:extLst>
      <p:ext uri="{BB962C8B-B14F-4D97-AF65-F5344CB8AC3E}">
        <p14:creationId xmlns:p14="http://schemas.microsoft.com/office/powerpoint/2010/main" val="240906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12">
            <a:extLst>
              <a:ext uri="{FF2B5EF4-FFF2-40B4-BE49-F238E27FC236}">
                <a16:creationId xmlns:a16="http://schemas.microsoft.com/office/drawing/2014/main" id="{BFE2B5AB-A5E2-4E81-9A28-0F3EFE4B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9848" y="1915082"/>
            <a:ext cx="4469364" cy="639195"/>
          </a:xfrm>
        </p:spPr>
        <p:txBody>
          <a:bodyPr/>
          <a:lstStyle/>
          <a:p>
            <a:pPr algn="ctr"/>
            <a:r>
              <a:rPr lang="en-US" dirty="0"/>
              <a:t>Set it up</a:t>
            </a:r>
          </a:p>
        </p:txBody>
      </p:sp>
      <p:pic>
        <p:nvPicPr>
          <p:cNvPr id="70" name="Picture Placeholder 69" descr="Phone Vibration with solid fill">
            <a:extLst>
              <a:ext uri="{FF2B5EF4-FFF2-40B4-BE49-F238E27FC236}">
                <a16:creationId xmlns:a16="http://schemas.microsoft.com/office/drawing/2014/main" id="{C5BC0C3F-C9C6-43FA-BA19-88445A15FF3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8611" y="3080151"/>
            <a:ext cx="599148" cy="600075"/>
          </a:xfrm>
        </p:spPr>
      </p:pic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F602BA9F-64DF-443C-A15D-FB8E9129F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4645" y="1388209"/>
            <a:ext cx="3281555" cy="426393"/>
          </a:xfrm>
        </p:spPr>
        <p:txBody>
          <a:bodyPr/>
          <a:lstStyle/>
          <a:p>
            <a:r>
              <a:rPr lang="en-US" dirty="0"/>
              <a:t>Assign “Call team”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87C9F3E7-849D-4701-91D9-6C693FCD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4645" y="1767713"/>
            <a:ext cx="3281555" cy="1125740"/>
          </a:xfrm>
        </p:spPr>
        <p:txBody>
          <a:bodyPr/>
          <a:lstStyle/>
          <a:p>
            <a:r>
              <a:rPr lang="en-US" dirty="0"/>
              <a:t>Surgical Tech</a:t>
            </a:r>
          </a:p>
          <a:p>
            <a:r>
              <a:rPr lang="en-US" dirty="0"/>
              <a:t>Circulator</a:t>
            </a:r>
          </a:p>
          <a:p>
            <a:r>
              <a:rPr lang="en-US" dirty="0"/>
              <a:t>Surgical Assistant</a:t>
            </a:r>
          </a:p>
          <a:p>
            <a:r>
              <a:rPr lang="en-US" dirty="0"/>
              <a:t>Anesthesia</a:t>
            </a:r>
          </a:p>
          <a:p>
            <a:endParaRPr lang="en-US" dirty="0"/>
          </a:p>
        </p:txBody>
      </p:sp>
      <p:pic>
        <p:nvPicPr>
          <p:cNvPr id="73" name="Picture Placeholder 72" descr="Group with solid fill">
            <a:extLst>
              <a:ext uri="{FF2B5EF4-FFF2-40B4-BE49-F238E27FC236}">
                <a16:creationId xmlns:a16="http://schemas.microsoft.com/office/drawing/2014/main" id="{171B782E-274D-43CA-B223-838F0D5ACED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18611" y="694784"/>
            <a:ext cx="599148" cy="600075"/>
          </a:xfrm>
        </p:spPr>
      </p:pic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F91A931F-104A-4201-B572-DEAC49B6EA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14645" y="3866925"/>
            <a:ext cx="3281555" cy="428891"/>
          </a:xfrm>
        </p:spPr>
        <p:txBody>
          <a:bodyPr/>
          <a:lstStyle/>
          <a:p>
            <a:r>
              <a:rPr lang="en-US" dirty="0"/>
              <a:t>Go Time!</a:t>
            </a:r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7A039369-92B6-432F-B823-6AAFAC1191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4645" y="4248925"/>
            <a:ext cx="3281555" cy="1429216"/>
          </a:xfrm>
        </p:spPr>
        <p:txBody>
          <a:bodyPr>
            <a:normAutofit/>
          </a:bodyPr>
          <a:lstStyle/>
          <a:p>
            <a:r>
              <a:rPr lang="en-US" dirty="0"/>
              <a:t>Circulator ​receives text</a:t>
            </a:r>
          </a:p>
          <a:p>
            <a:r>
              <a:rPr lang="en-US" dirty="0"/>
              <a:t>30-minute timer set</a:t>
            </a:r>
          </a:p>
          <a:p>
            <a:r>
              <a:rPr lang="en-US" dirty="0"/>
              <a:t>Procedure performed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" name="Picture Placeholder 70" descr="Document outline">
            <a:extLst>
              <a:ext uri="{FF2B5EF4-FFF2-40B4-BE49-F238E27FC236}">
                <a16:creationId xmlns:a16="http://schemas.microsoft.com/office/drawing/2014/main" id="{8737B8AB-109F-4DF2-8468-26ABD1CD1A9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610600" y="759078"/>
            <a:ext cx="599148" cy="600075"/>
          </a:xfrm>
        </p:spPr>
      </p:pic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EE7D047E-59C2-45CD-92F2-D40EC1339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2244" y="1388209"/>
            <a:ext cx="3281556" cy="426393"/>
          </a:xfrm>
        </p:spPr>
        <p:txBody>
          <a:bodyPr/>
          <a:lstStyle/>
          <a:p>
            <a:r>
              <a:rPr lang="en-US" dirty="0"/>
              <a:t>Prep the lab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46AF0A1-85BB-4AA7-A21D-31E3ACA4E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72244" y="1767713"/>
            <a:ext cx="3281556" cy="1125740"/>
          </a:xfrm>
        </p:spPr>
        <p:txBody>
          <a:bodyPr/>
          <a:lstStyle/>
          <a:p>
            <a:r>
              <a:rPr lang="en-US" dirty="0"/>
              <a:t>Choose the procedure</a:t>
            </a:r>
          </a:p>
          <a:p>
            <a:r>
              <a:rPr lang="en-US" dirty="0"/>
              <a:t>Create preference card and pull supplies</a:t>
            </a:r>
          </a:p>
          <a:p>
            <a:r>
              <a:rPr lang="en-US" dirty="0"/>
              <a:t>Prepare the patient</a:t>
            </a:r>
          </a:p>
          <a:p>
            <a:endParaRPr lang="en-US" dirty="0"/>
          </a:p>
        </p:txBody>
      </p:sp>
      <p:pic>
        <p:nvPicPr>
          <p:cNvPr id="72" name="Picture Placeholder 71" descr="Postit Notes 3 outline">
            <a:extLst>
              <a:ext uri="{FF2B5EF4-FFF2-40B4-BE49-F238E27FC236}">
                <a16:creationId xmlns:a16="http://schemas.microsoft.com/office/drawing/2014/main" id="{E90427B4-D39F-47A3-97B4-C74C268A7B7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610600" y="3080151"/>
            <a:ext cx="599148" cy="600075"/>
          </a:xfrm>
        </p:spPr>
      </p:pic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E3A6F092-A0CA-42CA-9DCB-8C68F03ADE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2244" y="3866925"/>
            <a:ext cx="3281556" cy="428891"/>
          </a:xfrm>
        </p:spPr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649F134A-1B56-4E11-A372-68E33FEC1E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2244" y="4248925"/>
            <a:ext cx="3281556" cy="1429216"/>
          </a:xfrm>
        </p:spPr>
        <p:txBody>
          <a:bodyPr>
            <a:normAutofit/>
          </a:bodyPr>
          <a:lstStyle/>
          <a:p>
            <a:r>
              <a:rPr lang="en-US" dirty="0"/>
              <a:t>Constructive feedback</a:t>
            </a:r>
          </a:p>
          <a:p>
            <a:r>
              <a:rPr lang="en-US" dirty="0"/>
              <a:t>Open-ended questions</a:t>
            </a:r>
          </a:p>
          <a:p>
            <a:r>
              <a:rPr lang="en-US" dirty="0"/>
              <a:t>“What went well?”</a:t>
            </a:r>
          </a:p>
          <a:p>
            <a:r>
              <a:rPr lang="en-US" dirty="0"/>
              <a:t>“What could we have done differently?”​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C6252-4303-4C45-9EC4-303A08CB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7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4247-64A6-5F3C-DDC9-6D2EAEC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F860B6F-2FE3-4DE6-9496-980E987E7466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830CA-7FF1-AA4E-4EC7-85E906C2AA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Patient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C4A3D9-98AD-4E94-B9C7-21C2096A67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Case Cart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968661-C794-BCF2-D69D-F3525754DF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16200000">
            <a:off x="5992003" y="2785050"/>
            <a:ext cx="2531376" cy="861472"/>
          </a:xfrm>
        </p:spPr>
        <p:txBody>
          <a:bodyPr/>
          <a:lstStyle/>
          <a:p>
            <a:r>
              <a:rPr lang="en-US" dirty="0"/>
              <a:t>Positioning Aids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76C6B7-CA78-C4DD-E981-2B212FA6472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chaos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E62E8-09A4-B3B3-BB80-39F8DDE32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Organ/Specimen</a:t>
            </a:r>
          </a:p>
          <a:p>
            <a:r>
              <a:rPr lang="en-US" dirty="0"/>
              <a:t>Tubes/Drains/IV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D159B-5803-B514-714B-06E0212EFB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Manikin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996417-7E23-FF0C-A745-6FEE4AD6997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Include HOLD items</a:t>
            </a:r>
          </a:p>
          <a:p>
            <a:r>
              <a:rPr lang="en-US" dirty="0"/>
              <a:t>Add patient allergies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0AA13A-D7C1-F4B8-6366-7E5C069842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Procedure Card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EB1704-B414-CFE7-B693-AF357ADEFE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Don’t always use supine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A87787-725D-CACD-A7FD-ED9E881F99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Specify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0A332-E5EC-1B3C-76E8-F040F78141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Blood</a:t>
            </a:r>
          </a:p>
          <a:p>
            <a:r>
              <a:rPr lang="en-US" dirty="0"/>
              <a:t>Loud music</a:t>
            </a:r>
          </a:p>
          <a:p>
            <a:r>
              <a:rPr lang="en-US" dirty="0"/>
              <a:t>Speed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FBFB571-7794-0608-D64C-51EDC3D0AE1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Keep it real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C18E475-20E8-384D-E27F-6FBA10D2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658420"/>
            <a:ext cx="10698480" cy="665965"/>
          </a:xfrm>
        </p:spPr>
        <p:txBody>
          <a:bodyPr/>
          <a:lstStyle/>
          <a:p>
            <a:r>
              <a:rPr lang="en-US" dirty="0"/>
              <a:t>Essential Mock Trauma Supplies</a:t>
            </a:r>
          </a:p>
        </p:txBody>
      </p:sp>
    </p:spTree>
    <p:extLst>
      <p:ext uri="{BB962C8B-B14F-4D97-AF65-F5344CB8AC3E}">
        <p14:creationId xmlns:p14="http://schemas.microsoft.com/office/powerpoint/2010/main" val="38957610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337DD-3B22-99CD-B626-2B2220329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1EB20575-F8EA-7E90-593B-0F3D7B9F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985" y="280438"/>
            <a:ext cx="9092030" cy="642075"/>
          </a:xfrm>
        </p:spPr>
        <p:txBody>
          <a:bodyPr/>
          <a:lstStyle/>
          <a:p>
            <a:pPr algn="ctr"/>
            <a:r>
              <a:rPr lang="en-US" dirty="0"/>
              <a:t>Keeping it realistic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670117D-CBB4-B7E8-B55A-930492F0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CC7353E-96AD-4A3D-1FE9-08ADE9F1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574" r="11574"/>
          <a:stretch>
            <a:fillRect/>
          </a:stretch>
        </p:blipFill>
        <p:spPr>
          <a:xfrm flipH="1">
            <a:off x="70282" y="1235965"/>
            <a:ext cx="3348944" cy="325475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B388AB-C951-F6B4-66BA-771C1C4A0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01" y="3799520"/>
            <a:ext cx="3912039" cy="2921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5E873-B011-AB6A-2099-B7A74BEDA2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3352798" y="3382126"/>
            <a:ext cx="3443605" cy="3235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14521-1F9D-EA6C-662D-F16F3F28B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148" y="776000"/>
            <a:ext cx="3912039" cy="28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4634B-C134-B540-960B-64C025C61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39F4D56-7B69-239D-AC0B-927427B1D5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 flipH="1">
            <a:off x="2065312" y="821042"/>
            <a:ext cx="8061375" cy="5900433"/>
          </a:xfrm>
        </p:spPr>
      </p:pic>
      <p:sp>
        <p:nvSpPr>
          <p:cNvPr id="45" name="Title 44">
            <a:extLst>
              <a:ext uri="{FF2B5EF4-FFF2-40B4-BE49-F238E27FC236}">
                <a16:creationId xmlns:a16="http://schemas.microsoft.com/office/drawing/2014/main" id="{F750981E-58F9-D3EA-591D-4E4DAF67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985" y="280438"/>
            <a:ext cx="9092030" cy="642075"/>
          </a:xfrm>
        </p:spPr>
        <p:txBody>
          <a:bodyPr/>
          <a:lstStyle/>
          <a:p>
            <a:pPr algn="ctr"/>
            <a:r>
              <a:rPr lang="en-US" dirty="0"/>
              <a:t>Students in action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B94874F-0F75-EC24-C674-46418361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C1422C90-427C-4AD4-97AD-6B9853B2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64121" y="2741835"/>
            <a:ext cx="5719734" cy="1383348"/>
          </a:xfrm>
        </p:spPr>
        <p:txBody>
          <a:bodyPr/>
          <a:lstStyle/>
          <a:p>
            <a:pPr algn="ctr"/>
            <a:r>
              <a:rPr lang="en-US" sz="4800" dirty="0"/>
              <a:t>Sample case</a:t>
            </a:r>
            <a:r>
              <a:rPr lang="en-US" dirty="0"/>
              <a:t> </a:t>
            </a:r>
            <a:endParaRPr lang="en-US" sz="480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3F19829-ECF0-478F-BED1-112739B393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41874" y="987843"/>
            <a:ext cx="4211926" cy="426393"/>
          </a:xfrm>
        </p:spPr>
        <p:txBody>
          <a:bodyPr anchor="t"/>
          <a:lstStyle/>
          <a:p>
            <a:pPr algn="ctr"/>
            <a:r>
              <a:rPr lang="en-US" sz="2400" dirty="0"/>
              <a:t>Oh, the possibilities!!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0EBA51D-BA19-453B-856F-01148078D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98627" y="1553763"/>
            <a:ext cx="2937452" cy="3559413"/>
          </a:xfrm>
        </p:spPr>
        <p:txBody>
          <a:bodyPr>
            <a:normAutofit/>
          </a:bodyPr>
          <a:lstStyle/>
          <a:p>
            <a:r>
              <a:rPr lang="en-ZA" dirty="0"/>
              <a:t>​</a:t>
            </a:r>
            <a:r>
              <a:rPr lang="en-ZA" sz="2000" dirty="0"/>
              <a:t>”The more you practice thinking on your feet and the more you prepare for future scenarios, the better you get at improvising when they arise.”</a:t>
            </a:r>
          </a:p>
          <a:p>
            <a:endParaRPr lang="en-ZA" sz="2000" dirty="0"/>
          </a:p>
          <a:p>
            <a:r>
              <a:rPr lang="en-ZA" sz="2000" dirty="0"/>
              <a:t>-Roger Spitz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A8E79-2231-42DD-834F-F399CC7D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E43278-9277-3123-501C-11C343F1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94" y="29831"/>
            <a:ext cx="3650959" cy="67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FE1AC9B-A57B-4353-8973-F920411751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0" y="1057275"/>
            <a:ext cx="12191999" cy="5295900"/>
          </a:xfr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BA3B1DAF-0A47-4D59-9DC4-7431D665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170" y="303326"/>
            <a:ext cx="5783657" cy="665965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A678B9-627C-49D9-B624-2E3548C96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6354" y="1547271"/>
            <a:ext cx="5172932" cy="2581276"/>
          </a:xfrm>
        </p:spPr>
        <p:txBody>
          <a:bodyPr>
            <a:normAutofit/>
          </a:bodyPr>
          <a:lstStyle/>
          <a:p>
            <a:r>
              <a:rPr lang="en-US" dirty="0"/>
              <a:t>Trauma simulation builds confidence, communication clarity, and the ability to improvise effectively – critical skills for any fast-paced clinical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73321-CCC9-4D70-837F-ED5C0E7B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5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9231E-2BB7-4BA4-A7BF-F2CDCEB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494105F6-F94F-433A-BC1D-B4F5A9AFEE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Crystal Warner, SA-C, CSA, CST, FAST</a:t>
            </a:r>
          </a:p>
          <a:p>
            <a:endParaRPr lang="en-US" sz="2000" dirty="0"/>
          </a:p>
          <a:p>
            <a:r>
              <a:rPr lang="en-US" sz="2000" dirty="0"/>
              <a:t>warnercl@roanestate.edu</a:t>
            </a:r>
          </a:p>
        </p:txBody>
      </p:sp>
      <p:sp>
        <p:nvSpPr>
          <p:cNvPr id="54" name="Title 53">
            <a:extLst>
              <a:ext uri="{FF2B5EF4-FFF2-40B4-BE49-F238E27FC236}">
                <a16:creationId xmlns:a16="http://schemas.microsoft.com/office/drawing/2014/main" id="{C96D6B90-01A4-4E2C-A3C5-57E67B88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AF3706-856D-D2CF-55BB-EB84650342D9}"/>
              </a:ext>
            </a:extLst>
          </p:cNvPr>
          <p:cNvGrpSpPr/>
          <p:nvPr/>
        </p:nvGrpSpPr>
        <p:grpSpPr>
          <a:xfrm>
            <a:off x="4284687" y="2221937"/>
            <a:ext cx="360" cy="360"/>
            <a:chOff x="4284687" y="222193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BCBFED-C41B-1C05-B17D-21F99856A44B}"/>
                    </a:ext>
                  </a:extLst>
                </p14:cNvPr>
                <p14:cNvContentPartPr/>
                <p14:nvPr/>
              </p14:nvContentPartPr>
              <p14:xfrm>
                <a:off x="4284687" y="222193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BCBFED-C41B-1C05-B17D-21F99856A4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66687" y="220429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9B1FBC-FA17-CA29-C009-DD0F310C8C84}"/>
                    </a:ext>
                  </a:extLst>
                </p14:cNvPr>
                <p14:cNvContentPartPr/>
                <p14:nvPr/>
              </p14:nvContentPartPr>
              <p14:xfrm>
                <a:off x="4284687" y="2221937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9B1FBC-FA17-CA29-C009-DD0F310C8C8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66687" y="220429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84099E-154F-FA65-1D8B-CC98C71EE4A4}"/>
                  </a:ext>
                </a:extLst>
              </p14:cNvPr>
              <p14:cNvContentPartPr/>
              <p14:nvPr/>
            </p14:nvContentPartPr>
            <p14:xfrm>
              <a:off x="3982440" y="2204560"/>
              <a:ext cx="27468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84099E-154F-FA65-1D8B-CC98C71EE4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6800" y="2168560"/>
                <a:ext cx="34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63A3F3A-2D2B-A331-6915-768140FF287E}"/>
                  </a:ext>
                </a:extLst>
              </p14:cNvPr>
              <p14:cNvContentPartPr/>
              <p14:nvPr/>
            </p14:nvContentPartPr>
            <p14:xfrm>
              <a:off x="4002600" y="2234800"/>
              <a:ext cx="285120" cy="20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63A3F3A-2D2B-A331-6915-768140FF28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6960" y="2199160"/>
                <a:ext cx="35676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27D43-4F1B-AC45-0866-B7FF875A1E87}"/>
              </a:ext>
            </a:extLst>
          </p:cNvPr>
          <p:cNvGrpSpPr/>
          <p:nvPr/>
        </p:nvGrpSpPr>
        <p:grpSpPr>
          <a:xfrm>
            <a:off x="4108440" y="2152360"/>
            <a:ext cx="201960" cy="164520"/>
            <a:chOff x="4108440" y="2152360"/>
            <a:chExt cx="20196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605DFE-F102-F224-51A5-7EBAB274A17E}"/>
                    </a:ext>
                  </a:extLst>
                </p14:cNvPr>
                <p14:cNvContentPartPr/>
                <p14:nvPr/>
              </p14:nvContentPartPr>
              <p14:xfrm>
                <a:off x="4250640" y="2152360"/>
                <a:ext cx="6480" cy="52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605DFE-F102-F224-51A5-7EBAB274A1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14640" y="2116360"/>
                  <a:ext cx="78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48D68F-3A7D-4DA1-59EB-4C6DFE3F15B5}"/>
                    </a:ext>
                  </a:extLst>
                </p14:cNvPr>
                <p14:cNvContentPartPr/>
                <p14:nvPr/>
              </p14:nvContentPartPr>
              <p14:xfrm>
                <a:off x="4256760" y="220456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48D68F-3A7D-4DA1-59EB-4C6DFE3F15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21120" y="21685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404F1D-5977-FD8A-BB43-64ABC833EC66}"/>
                    </a:ext>
                  </a:extLst>
                </p14:cNvPr>
                <p14:cNvContentPartPr/>
                <p14:nvPr/>
              </p14:nvContentPartPr>
              <p14:xfrm>
                <a:off x="4108440" y="2169280"/>
                <a:ext cx="201960" cy="147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404F1D-5977-FD8A-BB43-64ABC833EC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72440" y="2133280"/>
                  <a:ext cx="273600" cy="219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9C4C3D0-9DE2-F67C-FFDA-71992E74EA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6"/>
          <a:srcRect t="8053" b="80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191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67D6F18-268F-4677-BF55-4B1B9EE4BF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635" r="-1" b="-1"/>
          <a:stretch>
            <a:fillRect/>
          </a:stretch>
        </p:blipFill>
        <p:spPr>
          <a:xfrm>
            <a:off x="1" y="466726"/>
            <a:ext cx="6848474" cy="639127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5EF5-D35E-4241-92D4-3A816497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F860B6F-2FE3-4DE6-9496-980E987E7466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80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FE74D7-D9BF-46B2-AB6D-79E819EB9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4625" y="2239348"/>
            <a:ext cx="5172075" cy="2789852"/>
          </a:xfrm>
        </p:spPr>
        <p:txBody>
          <a:bodyPr>
            <a:normAutofit fontScale="92500"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2007-CST, 2008-CSA, 2025 SA-C</a:t>
            </a:r>
          </a:p>
          <a:p>
            <a:pPr>
              <a:spcAft>
                <a:spcPts val="600"/>
              </a:spcAft>
            </a:pPr>
            <a:r>
              <a:rPr lang="en-US" dirty="0"/>
              <a:t>2010-2018 – Education OH, FL, AL GA, TX, CO</a:t>
            </a:r>
          </a:p>
          <a:p>
            <a:pPr>
              <a:spcAft>
                <a:spcPts val="600"/>
              </a:spcAft>
            </a:pPr>
            <a:r>
              <a:rPr lang="en-US" dirty="0"/>
              <a:t>2007-2020 – Practitioner OH, IN, FL, AL, GA, CA, KY</a:t>
            </a:r>
          </a:p>
          <a:p>
            <a:pPr>
              <a:spcAft>
                <a:spcPts val="600"/>
              </a:spcAft>
            </a:pPr>
            <a:r>
              <a:rPr lang="en-US" dirty="0"/>
              <a:t>2018-Current – Account Manager, Sales</a:t>
            </a:r>
          </a:p>
          <a:p>
            <a:pPr>
              <a:spcAft>
                <a:spcPts val="600"/>
              </a:spcAft>
            </a:pPr>
            <a:r>
              <a:rPr lang="en-US" dirty="0"/>
              <a:t>2020-2024 – ARC/STSA-Education Manager</a:t>
            </a:r>
          </a:p>
          <a:p>
            <a:pPr>
              <a:spcAft>
                <a:spcPts val="600"/>
              </a:spcAft>
            </a:pPr>
            <a:r>
              <a:rPr lang="en-US" dirty="0"/>
              <a:t>2024-Current – Consultant, SPD Instructor</a:t>
            </a:r>
          </a:p>
          <a:p>
            <a:pPr>
              <a:spcAft>
                <a:spcPts val="600"/>
              </a:spcAft>
            </a:pPr>
            <a:r>
              <a:rPr lang="en-US" dirty="0"/>
              <a:t>2025-Current – ST PD, Co-Founder AISE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74" name="Title 6">
            <a:extLst>
              <a:ext uri="{FF2B5EF4-FFF2-40B4-BE49-F238E27FC236}">
                <a16:creationId xmlns:a16="http://schemas.microsoft.com/office/drawing/2014/main" id="{2591F24F-A081-90DC-54E5-4AAA2854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272" y="671808"/>
            <a:ext cx="3661528" cy="639192"/>
          </a:xfrm>
        </p:spPr>
        <p:txBody>
          <a:bodyPr/>
          <a:lstStyle/>
          <a:p>
            <a:r>
              <a:rPr lang="en-US" dirty="0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357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84">
            <a:extLst>
              <a:ext uri="{FF2B5EF4-FFF2-40B4-BE49-F238E27FC236}">
                <a16:creationId xmlns:a16="http://schemas.microsoft.com/office/drawing/2014/main" id="{583A8370-72B5-4ECE-B5E0-5B47654B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0" y="941112"/>
            <a:ext cx="3584800" cy="63919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79" name="Picture Placeholder 78">
            <a:extLst>
              <a:ext uri="{FF2B5EF4-FFF2-40B4-BE49-F238E27FC236}">
                <a16:creationId xmlns:a16="http://schemas.microsoft.com/office/drawing/2014/main" id="{BBC72E1D-69D7-4CA2-B6AD-180B8084D75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0" y="497205"/>
            <a:ext cx="8016240" cy="5924550"/>
          </a:xfr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61BE4C3-90A1-4FC4-93CA-BF3A80B863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8442" y="5150438"/>
            <a:ext cx="2824355" cy="11175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4B3C3"/>
                </a:solidFill>
                <a:latin typeface="Seaford Bold" panose="00000800000000000000" pitchFamily="2" charset="0"/>
              </a:rPr>
              <a:t>Demonstrate how simulation exercises replicate high-pressure environments.</a:t>
            </a:r>
            <a:r>
              <a:rPr lang="en-US" dirty="0"/>
              <a:t>​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5CC67B51-3695-40FC-B51D-1CD99DF162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8442" y="2856273"/>
            <a:ext cx="2824355" cy="11175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4B3C3"/>
                </a:solidFill>
                <a:latin typeface="Seaford Bold" panose="00000800000000000000" pitchFamily="2" charset="0"/>
              </a:rPr>
              <a:t>Highlight how trauma simulations encourage teamwork between different roles.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25C9712B-794E-4F23-928A-FFCA310FE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4921" y="1707562"/>
            <a:ext cx="2595758" cy="11175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4B3C3"/>
                </a:solidFill>
                <a:latin typeface="Seaford Bold" panose="00000800000000000000" pitchFamily="2" charset="0"/>
              </a:rPr>
              <a:t>Show teaching strategies for maintaining clarity and calmness during critical incidents.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DF4F5AB-B79A-4FAC-8AAF-D1AE5176A9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4921" y="3942694"/>
            <a:ext cx="2595758" cy="11175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4B3C3"/>
                </a:solidFill>
                <a:latin typeface="Seaford Bold" panose="00000800000000000000" pitchFamily="2" charset="0"/>
              </a:rPr>
              <a:t>Develop active listening skills to respond appropriately to dynamic scenarios.</a:t>
            </a:r>
            <a:endParaRPr lang="en-US" dirty="0"/>
          </a:p>
          <a:p>
            <a:r>
              <a:rPr lang="en-ZA" dirty="0"/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7CBF2-4176-4C56-8824-858FA51A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27400555-FDF0-4051-BE1D-9F175795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3" y="658420"/>
            <a:ext cx="9256447" cy="665965"/>
          </a:xfrm>
        </p:spPr>
        <p:txBody>
          <a:bodyPr/>
          <a:lstStyle/>
          <a:p>
            <a:r>
              <a:rPr lang="en-US" dirty="0"/>
              <a:t>Where the idea came from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24A06C02-7294-4961-8375-FFBAE150C3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188" y="2244144"/>
            <a:ext cx="3368832" cy="1035963"/>
          </a:xfrm>
        </p:spPr>
        <p:txBody>
          <a:bodyPr/>
          <a:lstStyle/>
          <a:p>
            <a:pPr algn="ctr"/>
            <a:r>
              <a:rPr lang="en-US" sz="3200" dirty="0"/>
              <a:t>Community feedback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24CA3500-51E5-4AF6-9AE0-8124B5B6EC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39197" y="3946849"/>
            <a:ext cx="3281555" cy="1441059"/>
          </a:xfrm>
        </p:spPr>
        <p:txBody>
          <a:bodyPr/>
          <a:lstStyle/>
          <a:p>
            <a:pPr algn="ctr"/>
            <a:r>
              <a:rPr lang="en-US" sz="3200" dirty="0"/>
              <a:t>Clinical preceptor evaluations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BB833D39-612C-4855-AA0C-F37FEF7399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72245" y="2363415"/>
            <a:ext cx="3281555" cy="665965"/>
          </a:xfrm>
        </p:spPr>
        <p:txBody>
          <a:bodyPr/>
          <a:lstStyle/>
          <a:p>
            <a:pPr algn="ctr"/>
            <a:r>
              <a:rPr lang="en-US" sz="3200" dirty="0"/>
              <a:t>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C6ECA-F6C9-4E40-9615-903B54C7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1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66BA2D8-8F1A-098E-5AF9-65CECD1F66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233" b="15233"/>
          <a:stretch>
            <a:fillRect/>
          </a:stretch>
        </p:blipFill>
        <p:spPr>
          <a:xfrm>
            <a:off x="2557261" y="464518"/>
            <a:ext cx="9194800" cy="6393482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9679C-0ECA-4D9C-8BCA-A8E87067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F860B6F-2FE3-4DE6-9496-980E987E7466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8E3A6F-FAD5-4EAB-A050-6ED2FB78FB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837" y="3248373"/>
            <a:ext cx="3770784" cy="1933227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ZA" dirty="0"/>
              <a:t>What is trauma simulation?</a:t>
            </a:r>
            <a:r>
              <a:rPr lang="en-US" dirty="0"/>
              <a:t>​</a:t>
            </a:r>
          </a:p>
          <a:p>
            <a:pPr>
              <a:spcAft>
                <a:spcPts val="600"/>
              </a:spcAft>
            </a:pPr>
            <a:r>
              <a:rPr lang="en-ZA" dirty="0"/>
              <a:t>Benefits for Communication &amp; Teamwork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ZA" dirty="0"/>
              <a:t>Evidence based outcomes from simulation training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71B9304F-AE92-4F6B-85E5-32A85A55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2" y="2043628"/>
            <a:ext cx="11072485" cy="1204745"/>
          </a:xfrm>
        </p:spPr>
        <p:txBody>
          <a:bodyPr/>
          <a:lstStyle/>
          <a:p>
            <a:r>
              <a:rPr lang="en-US" dirty="0"/>
              <a:t>The role of trauma simulation</a:t>
            </a:r>
          </a:p>
        </p:txBody>
      </p:sp>
    </p:spTree>
    <p:extLst>
      <p:ext uri="{BB962C8B-B14F-4D97-AF65-F5344CB8AC3E}">
        <p14:creationId xmlns:p14="http://schemas.microsoft.com/office/powerpoint/2010/main" val="98836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DD2F3F3D-99FE-4AB9-BE87-81D580BFC2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 flipH="1">
            <a:off x="470656" y="1587988"/>
            <a:ext cx="5919984" cy="4333066"/>
          </a:xfrm>
        </p:spPr>
      </p:pic>
      <p:sp>
        <p:nvSpPr>
          <p:cNvPr id="45" name="Title 44">
            <a:extLst>
              <a:ext uri="{FF2B5EF4-FFF2-40B4-BE49-F238E27FC236}">
                <a16:creationId xmlns:a16="http://schemas.microsoft.com/office/drawing/2014/main" id="{56DDD3FB-981D-46B3-9DF6-1D5D6429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68924"/>
            <a:ext cx="9092030" cy="642075"/>
          </a:xfrm>
        </p:spPr>
        <p:txBody>
          <a:bodyPr/>
          <a:lstStyle/>
          <a:p>
            <a:r>
              <a:rPr lang="en-US" dirty="0"/>
              <a:t>What is trauma simulation?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400E89-A3FC-4A30-90D4-896304E91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9480" y="1587987"/>
            <a:ext cx="4419600" cy="39445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*</a:t>
            </a:r>
            <a:r>
              <a:rPr lang="en-US" sz="2000" dirty="0"/>
              <a:t>Critical component of surgical training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r>
              <a:rPr lang="en-US" sz="2000" dirty="0"/>
              <a:t>*Utilizes various techniques to enhance skills</a:t>
            </a:r>
          </a:p>
          <a:p>
            <a:endParaRPr lang="en-US" sz="2000" dirty="0"/>
          </a:p>
          <a:p>
            <a:r>
              <a:rPr lang="en-US" sz="2000" dirty="0"/>
              <a:t>*Replicate real-world trauma scenarios</a:t>
            </a:r>
          </a:p>
          <a:p>
            <a:endParaRPr lang="en-US" sz="2000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83D237B-5C8E-4573-85F9-91EC63F3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1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9FE6-C90D-DD66-19BA-2B698CE35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97ED7C8F-1A2A-57B7-6B65-3C80F19A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84880" y="2700412"/>
            <a:ext cx="5719734" cy="1466193"/>
          </a:xfrm>
        </p:spPr>
        <p:txBody>
          <a:bodyPr/>
          <a:lstStyle/>
          <a:p>
            <a:pPr algn="ctr"/>
            <a:r>
              <a:rPr lang="en-US" sz="4800" dirty="0"/>
              <a:t>Benefits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1351133-340A-C1C1-D05D-16D09EF6A2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76124" y="946670"/>
            <a:ext cx="2937452" cy="1777266"/>
          </a:xfrm>
        </p:spPr>
        <p:txBody>
          <a:bodyPr>
            <a:normAutofit/>
          </a:bodyPr>
          <a:lstStyle/>
          <a:p>
            <a:r>
              <a:rPr lang="en-US" sz="2000" cap="all" dirty="0">
                <a:solidFill>
                  <a:srgbClr val="155463"/>
                </a:solidFill>
                <a:latin typeface="Seaford Bold"/>
              </a:rPr>
              <a:t>Enhanced team communication and collaboration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5976-A2C6-A5D1-1D00-3635909E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61CA1644-32AE-F040-90C9-86C5F7338C20}"/>
              </a:ext>
            </a:extLst>
          </p:cNvPr>
          <p:cNvSpPr txBox="1">
            <a:spLocks/>
          </p:cNvSpPr>
          <p:nvPr/>
        </p:nvSpPr>
        <p:spPr>
          <a:xfrm>
            <a:off x="1987421" y="4272481"/>
            <a:ext cx="2937452" cy="1777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all" dirty="0">
                <a:solidFill>
                  <a:srgbClr val="155463"/>
                </a:solidFill>
                <a:latin typeface="Seaford Bold"/>
              </a:rPr>
              <a:t>Reduced medical errors and complications</a:t>
            </a:r>
            <a:endParaRPr lang="en-ZA" dirty="0"/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41D5A1D4-2F88-2142-BFD4-6BF77D48619F}"/>
              </a:ext>
            </a:extLst>
          </p:cNvPr>
          <p:cNvSpPr txBox="1">
            <a:spLocks/>
          </p:cNvSpPr>
          <p:nvPr/>
        </p:nvSpPr>
        <p:spPr>
          <a:xfrm>
            <a:off x="7924296" y="913690"/>
            <a:ext cx="2937452" cy="1777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all" dirty="0">
                <a:solidFill>
                  <a:srgbClr val="155463"/>
                </a:solidFill>
                <a:latin typeface="Seaford Bold"/>
              </a:rPr>
              <a:t>Allows students to practice and refine skills in a controlled environment</a:t>
            </a:r>
            <a:endParaRPr lang="en-ZA" dirty="0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CC37279A-A57D-7A7D-EC94-00DCA8EF56A8}"/>
              </a:ext>
            </a:extLst>
          </p:cNvPr>
          <p:cNvSpPr txBox="1">
            <a:spLocks/>
          </p:cNvSpPr>
          <p:nvPr/>
        </p:nvSpPr>
        <p:spPr>
          <a:xfrm>
            <a:off x="7924296" y="4272481"/>
            <a:ext cx="2937452" cy="1777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all" dirty="0">
                <a:solidFill>
                  <a:srgbClr val="155463"/>
                </a:solidFill>
                <a:latin typeface="Seaford Bold"/>
              </a:rPr>
              <a:t>Hands-On practice and retention</a:t>
            </a:r>
            <a:endParaRPr lang="en-ZA" dirty="0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AB3A3ED-D972-67FA-AC1E-82CFA99B4FF9}"/>
              </a:ext>
            </a:extLst>
          </p:cNvPr>
          <p:cNvSpPr txBox="1">
            <a:spLocks/>
          </p:cNvSpPr>
          <p:nvPr/>
        </p:nvSpPr>
        <p:spPr>
          <a:xfrm>
            <a:off x="4713576" y="2952657"/>
            <a:ext cx="2937452" cy="1777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all" dirty="0">
                <a:solidFill>
                  <a:srgbClr val="155463"/>
                </a:solidFill>
                <a:latin typeface="Seaford Bold"/>
              </a:rPr>
              <a:t>Improved patient outcomes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56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81448-8D4A-F4A2-CFCE-A298A74FF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18A7536B-C8F8-BF50-9142-F42FBBAA8F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 flipH="1">
            <a:off x="-1" y="1310999"/>
            <a:ext cx="7325361" cy="5361716"/>
          </a:xfrm>
        </p:spPr>
      </p:pic>
      <p:sp>
        <p:nvSpPr>
          <p:cNvPr id="45" name="Title 44">
            <a:extLst>
              <a:ext uri="{FF2B5EF4-FFF2-40B4-BE49-F238E27FC236}">
                <a16:creationId xmlns:a16="http://schemas.microsoft.com/office/drawing/2014/main" id="{72C69176-9967-4601-295D-EF7D8792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68924"/>
            <a:ext cx="9092030" cy="642075"/>
          </a:xfrm>
        </p:spPr>
        <p:txBody>
          <a:bodyPr/>
          <a:lstStyle/>
          <a:p>
            <a:r>
              <a:rPr lang="en-US" dirty="0"/>
              <a:t>Communication Challenges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75D3A1-3A7A-AF57-D821-F11FB06844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4120" y="1587988"/>
            <a:ext cx="4419600" cy="550870"/>
          </a:xfrm>
        </p:spPr>
        <p:txBody>
          <a:bodyPr/>
          <a:lstStyle/>
          <a:p>
            <a:r>
              <a:rPr lang="en-US" dirty="0"/>
              <a:t>Lack of clarity in roles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200FC80-DF38-9920-79F3-E551A4E83F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4120" y="3199466"/>
            <a:ext cx="4419600" cy="550870"/>
          </a:xfrm>
        </p:spPr>
        <p:txBody>
          <a:bodyPr>
            <a:normAutofit/>
          </a:bodyPr>
          <a:lstStyle/>
          <a:p>
            <a:r>
              <a:rPr lang="en-US" dirty="0"/>
              <a:t>Information overload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1B2F59-3AF4-6202-75E1-DE1AA41E41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64120" y="3991857"/>
            <a:ext cx="4419600" cy="550870"/>
          </a:xfrm>
        </p:spPr>
        <p:txBody>
          <a:bodyPr>
            <a:normAutofit/>
          </a:bodyPr>
          <a:lstStyle/>
          <a:p>
            <a:r>
              <a:rPr lang="en-US" dirty="0"/>
              <a:t>Personality differences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F7C5899-2CA2-FF65-84E1-111977D4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A2796BC-EC0C-5814-58A8-8F6743252780}"/>
              </a:ext>
            </a:extLst>
          </p:cNvPr>
          <p:cNvSpPr txBox="1">
            <a:spLocks/>
          </p:cNvSpPr>
          <p:nvPr/>
        </p:nvSpPr>
        <p:spPr>
          <a:xfrm>
            <a:off x="7564120" y="2415847"/>
            <a:ext cx="4419600" cy="550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Stress induced errors</a:t>
            </a:r>
          </a:p>
        </p:txBody>
      </p:sp>
    </p:spTree>
    <p:extLst>
      <p:ext uri="{BB962C8B-B14F-4D97-AF65-F5344CB8AC3E}">
        <p14:creationId xmlns:p14="http://schemas.microsoft.com/office/powerpoint/2010/main" val="262829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0BE62F74-B2F0-412C-A83C-5F33BEAA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671807"/>
            <a:ext cx="10478277" cy="639192"/>
          </a:xfrm>
        </p:spPr>
        <p:txBody>
          <a:bodyPr/>
          <a:lstStyle/>
          <a:p>
            <a:r>
              <a:rPr lang="en-US" dirty="0"/>
              <a:t>communication Strategies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4795E8-7B98-40B7-8AE8-1636812445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81350" y="1221488"/>
            <a:ext cx="5829300" cy="537864"/>
          </a:xfrm>
        </p:spPr>
        <p:txBody>
          <a:bodyPr/>
          <a:lstStyle/>
          <a:p>
            <a:r>
              <a:rPr lang="en-US" dirty="0"/>
              <a:t> Teamwork in Action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7DF7675-E811-436D-967F-8C216AEF5A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3928" y="2459421"/>
            <a:ext cx="2667000" cy="1051033"/>
          </a:xfrm>
        </p:spPr>
        <p:txBody>
          <a:bodyPr/>
          <a:lstStyle/>
          <a:p>
            <a:r>
              <a:rPr lang="en-US" dirty="0"/>
              <a:t>Closed-Loop communication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CF403A4-EC71-458B-A4DC-B512F862CC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3928" y="3778623"/>
            <a:ext cx="2667000" cy="1558104"/>
          </a:xfrm>
        </p:spPr>
        <p:txBody>
          <a:bodyPr/>
          <a:lstStyle/>
          <a:p>
            <a:pPr algn="l"/>
            <a:r>
              <a:rPr lang="en-US" dirty="0"/>
              <a:t>Confirmation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Error Prevention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Shared Understanding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A7F1528-A025-4CA1-B47F-F9187BBB52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50644" y="2683198"/>
            <a:ext cx="2667000" cy="609180"/>
          </a:xfrm>
        </p:spPr>
        <p:txBody>
          <a:bodyPr/>
          <a:lstStyle/>
          <a:p>
            <a:r>
              <a:rPr lang="en-US" dirty="0"/>
              <a:t>Active Listening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E9C39922-AEEB-4884-A6CD-92E928116C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0644" y="3778623"/>
            <a:ext cx="2667000" cy="1558104"/>
          </a:xfrm>
        </p:spPr>
        <p:txBody>
          <a:bodyPr/>
          <a:lstStyle/>
          <a:p>
            <a:pPr algn="l"/>
            <a:r>
              <a:rPr lang="en-US" dirty="0"/>
              <a:t>Be Fully Present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Non-Verbal Cues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Withhold Judgement​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C8C3076-E6F5-4637-8C6A-24BE6EF469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51543" y="2683198"/>
            <a:ext cx="2667000" cy="609180"/>
          </a:xfrm>
        </p:spPr>
        <p:txBody>
          <a:bodyPr/>
          <a:lstStyle/>
          <a:p>
            <a:r>
              <a:rPr lang="en-US" dirty="0"/>
              <a:t>Clear role assignments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73CF272F-B943-4B2B-9D88-823E9DA59F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51543" y="3778623"/>
            <a:ext cx="2667000" cy="1558104"/>
          </a:xfrm>
        </p:spPr>
        <p:txBody>
          <a:bodyPr/>
          <a:lstStyle/>
          <a:p>
            <a:pPr algn="l"/>
            <a:r>
              <a:rPr lang="en-US" dirty="0"/>
              <a:t>Defined Scope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Accountability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Reduced Conflict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C69AA-05D5-4E36-B904-EB3BFF86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8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Custom 29">
      <a:majorFont>
        <a:latin typeface="Seaford Bold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care Pitch Deck_TM89652269_Win32_JC_v2" id="{F8764AB5-AEEF-4CC2-ABB0-6738C12D74B7}" vid="{4B84277E-49D1-4747-AC5A-A160BBEACD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064F8B-46A2-4F22-9203-449568FB58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F4F0A7-9599-4FE3-A548-853A09CF02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984FD82-9185-4244-A7C8-36B299008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Healthcare pitch deck</Template>
  <TotalTime>8458</TotalTime>
  <Words>454</Words>
  <Application>Microsoft Office PowerPoint</Application>
  <PresentationFormat>Widescreen</PresentationFormat>
  <Paragraphs>128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Quire Sans</vt:lpstr>
      <vt:lpstr>Seaford</vt:lpstr>
      <vt:lpstr>Seaford Bold</vt:lpstr>
      <vt:lpstr>Office Theme</vt:lpstr>
      <vt:lpstr>Strengthening student communication skills through trauma simulation </vt:lpstr>
      <vt:lpstr>bio</vt:lpstr>
      <vt:lpstr>objectives</vt:lpstr>
      <vt:lpstr>Where the idea came from</vt:lpstr>
      <vt:lpstr>The role of trauma simulation</vt:lpstr>
      <vt:lpstr>What is trauma simulation?</vt:lpstr>
      <vt:lpstr>Benefits</vt:lpstr>
      <vt:lpstr>Communication Challenges</vt:lpstr>
      <vt:lpstr>communication Strategies</vt:lpstr>
      <vt:lpstr>Set it up</vt:lpstr>
      <vt:lpstr>Essential Mock Trauma Supplies</vt:lpstr>
      <vt:lpstr>Keeping it realistic</vt:lpstr>
      <vt:lpstr>Students in action</vt:lpstr>
      <vt:lpstr>Sample case 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crystal warner</dc:creator>
  <cp:lastModifiedBy>crystal warner</cp:lastModifiedBy>
  <cp:revision>1</cp:revision>
  <dcterms:created xsi:type="dcterms:W3CDTF">2026-01-14T21:33:14Z</dcterms:created>
  <dcterms:modified xsi:type="dcterms:W3CDTF">2026-02-02T17:14:40Z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